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1" r:id="rId2"/>
    <p:sldId id="272" r:id="rId3"/>
    <p:sldId id="262" r:id="rId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2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24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BF51182-A705-4F80-83CA-E7D9225A31DC}" type="datetimeFigureOut">
              <a:rPr lang="en-MY"/>
              <a:pPr>
                <a:defRPr/>
              </a:pPr>
              <a:t>14/7/2022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MY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MY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9221319-60ED-4C1C-97FA-EFEB4E2E431E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064983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MY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DA0238E4-3A10-4939-99C9-D13E237821C3}" type="slidenum">
              <a:rPr lang="en-MY"/>
              <a:pPr/>
              <a:t>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721019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MY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49C55324-3E66-44C0-A860-D0E04531DF9E}" type="slidenum">
              <a:rPr lang="en-MY"/>
              <a:pPr/>
              <a:t>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64115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4724B-E8B0-414B-925D-3E4078E63FAD}" type="datetime1">
              <a:rPr lang="en-MY"/>
              <a:pPr>
                <a:defRPr/>
              </a:pPr>
              <a:t>14/7/2022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77433-7570-4744-95D1-D8A000CEDCD2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51451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BF9AF-3821-4233-A2BD-F1115AC4D801}" type="datetime1">
              <a:rPr lang="en-MY"/>
              <a:pPr>
                <a:defRPr/>
              </a:pPr>
              <a:t>14/7/2022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1F909-1355-40B0-834F-943310149A0F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45786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CA8FC-3462-44B3-85A5-A866C272F4D0}" type="datetime1">
              <a:rPr lang="en-MY"/>
              <a:pPr>
                <a:defRPr/>
              </a:pPr>
              <a:t>14/7/2022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CFD5C-EFE6-478A-B33F-71861E95D50D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49717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C661F-832E-4F73-86A6-2E6DF47E06F9}" type="datetime1">
              <a:rPr lang="en-MY"/>
              <a:pPr>
                <a:defRPr/>
              </a:pPr>
              <a:t>14/7/2022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B5046-38C4-4447-B171-F7867A1EF709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38063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A62CC-8A9A-4935-A48B-AFFDD9D2213D}" type="datetime1">
              <a:rPr lang="en-MY"/>
              <a:pPr>
                <a:defRPr/>
              </a:pPr>
              <a:t>14/7/2022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76E13-6192-4DC1-9CFB-70DF1DC7C74D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00100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F0894-1CEA-41D1-83E4-5AF2C4F29D1E}" type="datetime1">
              <a:rPr lang="en-MY"/>
              <a:pPr>
                <a:defRPr/>
              </a:pPr>
              <a:t>14/7/2022</a:t>
            </a:fld>
            <a:endParaRPr lang="en-MY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4C548-D2F8-4ECF-A890-150811F8E269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71676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0450F-2AB3-41DE-B165-70E39508A56B}" type="datetime1">
              <a:rPr lang="en-MY"/>
              <a:pPr>
                <a:defRPr/>
              </a:pPr>
              <a:t>14/7/2022</a:t>
            </a:fld>
            <a:endParaRPr lang="en-MY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ADF19-8EAA-439D-8279-11D4CFC077D9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0084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F5EFC-3C37-4BA9-931F-C4CA819C380A}" type="datetime1">
              <a:rPr lang="en-MY"/>
              <a:pPr>
                <a:defRPr/>
              </a:pPr>
              <a:t>14/7/2022</a:t>
            </a:fld>
            <a:endParaRPr lang="en-MY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C2FC2-10A3-475D-825C-308F3B564C0E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23178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6A35C-DE37-49D6-8C77-47DC38E6F6EC}" type="datetime1">
              <a:rPr lang="en-MY"/>
              <a:pPr>
                <a:defRPr/>
              </a:pPr>
              <a:t>14/7/2022</a:t>
            </a:fld>
            <a:endParaRPr lang="en-MY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77476-FE91-4673-86AD-0CDBAA573BD2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47413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36ABB-8810-48EE-84B7-1DFC0B736F9C}" type="datetime1">
              <a:rPr lang="en-MY"/>
              <a:pPr>
                <a:defRPr/>
              </a:pPr>
              <a:t>14/7/2022</a:t>
            </a:fld>
            <a:endParaRPr lang="en-MY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23609-F1EE-4CA8-9AF0-F343EA6628B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90199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MY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4957E-F185-47F3-AAD3-E23628C9D868}" type="datetime1">
              <a:rPr lang="en-MY"/>
              <a:pPr>
                <a:defRPr/>
              </a:pPr>
              <a:t>14/7/2022</a:t>
            </a:fld>
            <a:endParaRPr lang="en-MY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82C55-28BB-42A7-A6D0-2FB3580658FE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48318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561D54B-F1EE-48EE-AAC1-7104AF347AE2}" type="datetime1">
              <a:rPr lang="en-MY"/>
              <a:pPr>
                <a:defRPr/>
              </a:pPr>
              <a:t>14/7/2022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857D968-2D60-4C95-A832-C4CAEAF3287B}" type="slidenum">
              <a:rPr lang="en-MY"/>
              <a:pPr>
                <a:defRPr/>
              </a:pPr>
              <a:t>‹#›</a:t>
            </a:fld>
            <a:endParaRPr lang="en-MY"/>
          </a:p>
        </p:txBody>
      </p:sp>
      <p:pic>
        <p:nvPicPr>
          <p:cNvPr id="1029" name="Picture 2" descr="Image result for pulau pinan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623" b="18710"/>
          <a:stretch>
            <a:fillRect/>
          </a:stretch>
        </p:blipFill>
        <p:spPr bwMode="auto">
          <a:xfrm>
            <a:off x="4572000" y="0"/>
            <a:ext cx="7620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 Same Side Corner Rectangle 8"/>
          <p:cNvSpPr/>
          <p:nvPr userDrawn="1"/>
        </p:nvSpPr>
        <p:spPr>
          <a:xfrm>
            <a:off x="0" y="0"/>
            <a:ext cx="4572000" cy="18288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pic>
        <p:nvPicPr>
          <p:cNvPr id="1031" name="Picture 10" descr="E:\DEKSTOP 2012\LOGO\logo.pn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0563" y="122238"/>
            <a:ext cx="1006475" cy="66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Box 9"/>
          <p:cNvSpPr txBox="1">
            <a:spLocks noChangeArrowheads="1"/>
          </p:cNvSpPr>
          <p:nvPr userDrawn="1"/>
        </p:nvSpPr>
        <p:spPr bwMode="auto">
          <a:xfrm>
            <a:off x="7483475" y="1582738"/>
            <a:ext cx="47545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200" b="1"/>
              <a:t>BAHAGIAN PENYELARASAN PENYERTAAN BUMIPUTERA PULAU PINANG</a:t>
            </a:r>
            <a:endParaRPr lang="en-MY" sz="1200" b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96049D41-B743-44D5-95C3-A1E68CB85AE4}" type="slidenum">
              <a:rPr lang="en-MY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pPr/>
              <a:t>1</a:t>
            </a:fld>
            <a:endParaRPr lang="en-MY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24220" y="3404253"/>
            <a:ext cx="10191750" cy="77528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/>
              <a:t>KERTAS XXXX. BIL 1/2020</a:t>
            </a:r>
            <a:endParaRPr lang="en-MY" sz="6000" b="1" dirty="0"/>
          </a:p>
        </p:txBody>
      </p:sp>
      <p:pic>
        <p:nvPicPr>
          <p:cNvPr id="2056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148" b="21185"/>
          <a:stretch>
            <a:fillRect/>
          </a:stretch>
        </p:blipFill>
        <p:spPr bwMode="auto">
          <a:xfrm>
            <a:off x="0" y="11113"/>
            <a:ext cx="12192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3" descr="E:\DEKSTOP 2012\LOGO\log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1040" y="192924"/>
            <a:ext cx="1968253" cy="1291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97145" y="1896708"/>
            <a:ext cx="116459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JAWATANKUASA KERJA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MAJLIS PEMBANGUNAN BUMIPUTERA PULAU PINANG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(JKK MPBPP)</a:t>
            </a:r>
            <a:endParaRPr lang="en-MY" sz="2800" b="1" dirty="0">
              <a:solidFill>
                <a:srgbClr val="66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42900" y="4678363"/>
            <a:ext cx="11487150" cy="6794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2000" dirty="0">
                <a:solidFill>
                  <a:schemeClr val="tx1"/>
                </a:solidFill>
              </a:rPr>
              <a:t>PROGRAM “JOURNEY TOWARDS INDUSTRY 4.0 UNTUK USAHAWAN PERUSAHAAN KECIL SEDERHANA (PKS)”</a:t>
            </a:r>
          </a:p>
          <a:p>
            <a:pPr algn="ctr" eaLnBrk="1" hangingPunct="1"/>
            <a:r>
              <a:rPr lang="en-US" sz="2000" dirty="0">
                <a:solidFill>
                  <a:schemeClr val="tx1"/>
                </a:solidFill>
              </a:rPr>
              <a:t>SIRI 2/2020 &amp; TRIZ SIRI 4/2020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2900" y="5530850"/>
            <a:ext cx="11487150" cy="6794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sz="2000" dirty="0">
                <a:solidFill>
                  <a:schemeClr val="tx1"/>
                </a:solidFill>
              </a:rPr>
              <a:t>PERBADANAN PRODUKTIVITI MALAYSIA (MPC) PEJABAT WILAYAH UTARA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A16F650-E72B-44E0-9401-E34644C7495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623" y="30027"/>
            <a:ext cx="1049416" cy="161726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49EBAA-DAE5-4192-A0E2-F1BBDCA51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3B5046-38C4-4447-B171-F7867A1EF709}" type="slidenum">
              <a:rPr lang="en-MY" smtClean="0"/>
              <a:pPr>
                <a:defRPr/>
              </a:pPr>
              <a:t>2</a:t>
            </a:fld>
            <a:endParaRPr lang="en-MY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5F555E6E-65CC-4158-A5F8-3284802049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6525"/>
            <a:ext cx="95018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3600" b="1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PERUNTUKAN</a:t>
            </a:r>
            <a:endParaRPr lang="en-MY" sz="3600" b="1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0DA8D6AD-BFD5-4D3A-860D-910720221DE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1816702"/>
              </p:ext>
            </p:extLst>
          </p:nvPr>
        </p:nvGraphicFramePr>
        <p:xfrm>
          <a:off x="238539" y="932392"/>
          <a:ext cx="11487504" cy="509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052">
                  <a:extLst>
                    <a:ext uri="{9D8B030D-6E8A-4147-A177-3AD203B41FA5}">
                      <a16:colId xmlns:a16="http://schemas.microsoft.com/office/drawing/2014/main" val="2563402494"/>
                    </a:ext>
                  </a:extLst>
                </a:gridCol>
                <a:gridCol w="4047207">
                  <a:extLst>
                    <a:ext uri="{9D8B030D-6E8A-4147-A177-3AD203B41FA5}">
                      <a16:colId xmlns:a16="http://schemas.microsoft.com/office/drawing/2014/main" val="3201975531"/>
                    </a:ext>
                  </a:extLst>
                </a:gridCol>
                <a:gridCol w="2025270">
                  <a:extLst>
                    <a:ext uri="{9D8B030D-6E8A-4147-A177-3AD203B41FA5}">
                      <a16:colId xmlns:a16="http://schemas.microsoft.com/office/drawing/2014/main" val="370124413"/>
                    </a:ext>
                  </a:extLst>
                </a:gridCol>
                <a:gridCol w="2722893">
                  <a:extLst>
                    <a:ext uri="{9D8B030D-6E8A-4147-A177-3AD203B41FA5}">
                      <a16:colId xmlns:a16="http://schemas.microsoft.com/office/drawing/2014/main" val="2429972305"/>
                    </a:ext>
                  </a:extLst>
                </a:gridCol>
                <a:gridCol w="2374082">
                  <a:extLst>
                    <a:ext uri="{9D8B030D-6E8A-4147-A177-3AD203B41FA5}">
                      <a16:colId xmlns:a16="http://schemas.microsoft.com/office/drawing/2014/main" val="2575981046"/>
                    </a:ext>
                  </a:extLst>
                </a:gridCol>
              </a:tblGrid>
              <a:tr h="47079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No</a:t>
                      </a:r>
                      <a:endParaRPr lang="en-MY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400" b="1" i="0" u="none" strike="noStrike" kern="1200" baseline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Tajuk</a:t>
                      </a:r>
                      <a:endParaRPr lang="en-MY" sz="1400" b="1" i="0" u="none" strike="noStrike" kern="120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36" marR="5436" marT="54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1" i="0" u="none" strike="noStrike" kern="1200" baseline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Butir-butir</a:t>
                      </a:r>
                      <a:r>
                        <a:rPr lang="en-MY" sz="14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b="1" i="0" u="none" strike="noStrike" kern="1200" baseline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peruntukan</a:t>
                      </a:r>
                      <a:r>
                        <a:rPr lang="en-MY" sz="14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b="1" i="0" u="none" strike="noStrike" kern="1200" baseline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dimohon</a:t>
                      </a:r>
                      <a:endParaRPr lang="en-MY" sz="1400" b="1" i="0" u="none" strike="noStrike" kern="120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36" marR="5436" marT="543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kern="1200" baseline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Peruntukan</a:t>
                      </a:r>
                      <a:r>
                        <a:rPr lang="en-US" sz="14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1400" b="1" i="0" u="none" strike="noStrike" kern="1200" baseline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telah</a:t>
                      </a:r>
                      <a:r>
                        <a:rPr lang="en-US" sz="14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i="0" u="none" strike="noStrike" kern="1200" baseline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digunakan</a:t>
                      </a:r>
                      <a:endParaRPr lang="en-MY" sz="1400" b="1" i="0" u="none" strike="noStrike" kern="120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36" marR="5436" marT="543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400" b="1" i="0" u="none" strike="noStrike" kern="1200" baseline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Jumlah</a:t>
                      </a:r>
                      <a:r>
                        <a:rPr lang="en-MY" sz="14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b="1" i="0" u="none" strike="noStrike" kern="1200" baseline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Besar</a:t>
                      </a:r>
                      <a:endParaRPr lang="en-MY" sz="1400" b="1" i="0" u="none" strike="noStrike" kern="120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36" marR="5436" marT="5436" marB="0" anchor="ctr"/>
                </a:tc>
                <a:extLst>
                  <a:ext uri="{0D108BD9-81ED-4DB2-BD59-A6C34878D82A}">
                    <a16:rowId xmlns:a16="http://schemas.microsoft.com/office/drawing/2014/main" val="29701011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0" dirty="0">
                          <a:cs typeface="Arial" pitchFamily="34" charset="0"/>
                        </a:rPr>
                        <a:t>BENGKEL PELAKSANAAN ‘SMART MANUFACTURING’ (INDUSTRY 4.0) YANG EFEKTIF UNTUK PKS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400" b="0" dirty="0"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0" dirty="0">
                          <a:highlight>
                            <a:srgbClr val="FFFF00"/>
                          </a:highlight>
                          <a:cs typeface="Arial" pitchFamily="34" charset="0"/>
                        </a:rPr>
                        <a:t>(TELAH BERJAYA DILAKSANAKAN)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50 </a:t>
                      </a:r>
                      <a:r>
                        <a:rPr lang="en-US" sz="1400" dirty="0" err="1"/>
                        <a:t>Peserta</a:t>
                      </a:r>
                      <a:r>
                        <a:rPr lang="en-US" sz="1400" dirty="0"/>
                        <a:t> X RM 250 = RM 12,250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/>
                        <a:t>Siri 1 - 14 </a:t>
                      </a:r>
                      <a:r>
                        <a:rPr lang="en-US" sz="1400" b="0" dirty="0" err="1"/>
                        <a:t>Julai</a:t>
                      </a:r>
                      <a:r>
                        <a:rPr lang="en-US" sz="1400" b="0" dirty="0"/>
                        <a:t> 2020 : 30 </a:t>
                      </a:r>
                      <a:r>
                        <a:rPr lang="en-US" sz="1400" b="0" dirty="0" err="1"/>
                        <a:t>Peserta</a:t>
                      </a:r>
                      <a:r>
                        <a:rPr lang="en-US" sz="1400" b="0" dirty="0"/>
                        <a:t> Siri 2 - 27 </a:t>
                      </a:r>
                      <a:r>
                        <a:rPr lang="en-US" sz="1400" b="0" dirty="0" err="1"/>
                        <a:t>Ogos</a:t>
                      </a:r>
                      <a:r>
                        <a:rPr lang="en-US" sz="1400" b="0" dirty="0"/>
                        <a:t> 2020 : 20 </a:t>
                      </a:r>
                      <a:r>
                        <a:rPr lang="en-US" sz="1400" b="0" dirty="0" err="1"/>
                        <a:t>Peserta</a:t>
                      </a:r>
                      <a:r>
                        <a:rPr lang="en-US" sz="1400" b="0" dirty="0"/>
                        <a:t> </a:t>
                      </a:r>
                      <a:endParaRPr lang="en-MY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RM 12,250.00</a:t>
                      </a:r>
                      <a:endParaRPr lang="en-MY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5262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2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0" dirty="0">
                          <a:cs typeface="Arial" pitchFamily="34" charset="0"/>
                        </a:rPr>
                        <a:t>BENGKEL APLIKASI ‘INTERNET OF THINGS’ (IoT) UNTUK PENINGKATAN PRESTASI PKS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400" b="0" dirty="0"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0" dirty="0">
                          <a:highlight>
                            <a:srgbClr val="FFFF00"/>
                          </a:highlight>
                          <a:cs typeface="Arial" pitchFamily="34" charset="0"/>
                        </a:rPr>
                        <a:t>(TELAH BERJAYA DILAKSANAKAN)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400" b="0" dirty="0"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50 </a:t>
                      </a:r>
                      <a:r>
                        <a:rPr lang="en-US" sz="1400" dirty="0" err="1"/>
                        <a:t>Peserta</a:t>
                      </a:r>
                      <a:r>
                        <a:rPr lang="en-US" sz="1400" dirty="0"/>
                        <a:t> X RM 250 = RM 12,250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Siri 1 - 28 </a:t>
                      </a:r>
                      <a:r>
                        <a:rPr lang="en-US" sz="1400" b="0" dirty="0" err="1"/>
                        <a:t>Julai</a:t>
                      </a:r>
                      <a:r>
                        <a:rPr lang="en-US" sz="1400" b="0" dirty="0"/>
                        <a:t> 2020 : 30 </a:t>
                      </a:r>
                      <a:r>
                        <a:rPr lang="en-US" sz="1400" b="0" dirty="0" err="1"/>
                        <a:t>Peserta</a:t>
                      </a:r>
                      <a:endParaRPr lang="en-US" sz="1400" b="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Siri 2 – 3 Sept. 2020 : 20 </a:t>
                      </a:r>
                      <a:r>
                        <a:rPr lang="en-US" sz="1400" b="0" dirty="0" err="1"/>
                        <a:t>Peserta</a:t>
                      </a:r>
                      <a:endParaRPr lang="en-MY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RM 12,250.00</a:t>
                      </a:r>
                      <a:endParaRPr lang="en-MY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3486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3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0" dirty="0"/>
                        <a:t>PROGRAM BENCHMARKING VISIT INDUSTRI 4.0 BERSAMA PKS BUMIPUTERA PULAU PINANG</a:t>
                      </a:r>
                      <a:endParaRPr lang="en-MY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highlight>
                            <a:srgbClr val="FFFF00"/>
                          </a:highlight>
                        </a:rPr>
                        <a:t>10 </a:t>
                      </a:r>
                      <a:r>
                        <a:rPr lang="en-US" sz="1400" dirty="0" err="1">
                          <a:highlight>
                            <a:srgbClr val="FFFF00"/>
                          </a:highlight>
                        </a:rPr>
                        <a:t>Peserta</a:t>
                      </a:r>
                      <a:r>
                        <a:rPr lang="en-US" sz="1400" dirty="0">
                          <a:highlight>
                            <a:srgbClr val="FFFF00"/>
                          </a:highlight>
                        </a:rPr>
                        <a:t> X RM 10,000</a:t>
                      </a:r>
                      <a:endParaRPr lang="en-MY" sz="1400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ctr">
                        <a:buAutoNum type="arabicParenR"/>
                      </a:pP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RM 100,000.00</a:t>
                      </a:r>
                      <a:endParaRPr lang="en-MY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29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4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PROGRAM MODEL SYARIKAT BUMIPUTRA </a:t>
                      </a:r>
                      <a:br>
                        <a:rPr lang="en-US" sz="1400" b="0" dirty="0"/>
                      </a:br>
                      <a:r>
                        <a:rPr lang="en-US" sz="1400" b="0" dirty="0"/>
                        <a:t>INDUSTRI 4.0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 err="1"/>
                        <a:t>Lantikan</a:t>
                      </a:r>
                      <a:r>
                        <a:rPr lang="en-US" sz="1400" b="0" dirty="0"/>
                        <a:t> </a:t>
                      </a:r>
                      <a:r>
                        <a:rPr lang="en-US" sz="1400" b="0" dirty="0" err="1"/>
                        <a:t>pembekal</a:t>
                      </a:r>
                      <a:r>
                        <a:rPr lang="en-US" sz="1400" b="0" dirty="0"/>
                        <a:t> </a:t>
                      </a:r>
                      <a:r>
                        <a:rPr lang="en-US" sz="1400" b="0" dirty="0" err="1"/>
                        <a:t>telah</a:t>
                      </a:r>
                      <a:r>
                        <a:rPr lang="en-US" sz="1400" b="0" dirty="0"/>
                        <a:t> </a:t>
                      </a:r>
                      <a:r>
                        <a:rPr lang="en-US" sz="1400" b="0" dirty="0" err="1"/>
                        <a:t>diluluskan</a:t>
                      </a:r>
                      <a:endParaRPr lang="en-US" sz="1400" b="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 err="1"/>
                        <a:t>Lawatan</a:t>
                      </a:r>
                      <a:r>
                        <a:rPr lang="en-US" sz="1400" b="0" dirty="0"/>
                        <a:t> </a:t>
                      </a:r>
                      <a:r>
                        <a:rPr lang="en-US" sz="1400" b="0" dirty="0" err="1"/>
                        <a:t>pertama</a:t>
                      </a:r>
                      <a:r>
                        <a:rPr lang="en-US" sz="1400" b="0" dirty="0"/>
                        <a:t> </a:t>
                      </a:r>
                      <a:r>
                        <a:rPr lang="en-US" sz="1400" b="0" dirty="0" err="1"/>
                        <a:t>ke</a:t>
                      </a:r>
                      <a:r>
                        <a:rPr lang="en-US" sz="1400" b="0" dirty="0"/>
                        <a:t> </a:t>
                      </a:r>
                      <a:r>
                        <a:rPr lang="en-US" sz="1400" b="0" dirty="0" err="1"/>
                        <a:t>syarikat</a:t>
                      </a:r>
                      <a:r>
                        <a:rPr lang="en-US" sz="1400" b="0" dirty="0"/>
                        <a:t> </a:t>
                      </a:r>
                      <a:r>
                        <a:rPr lang="en-US" sz="1400" b="0" dirty="0" err="1"/>
                        <a:t>telah</a:t>
                      </a:r>
                      <a:r>
                        <a:rPr lang="en-US" sz="1400" b="0" dirty="0"/>
                        <a:t> </a:t>
                      </a:r>
                      <a:r>
                        <a:rPr lang="en-US" sz="1400" b="0" dirty="0" err="1"/>
                        <a:t>dilaksanakan</a:t>
                      </a:r>
                      <a:endParaRPr lang="en-US" sz="1400" b="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 err="1"/>
                        <a:t>Pihak</a:t>
                      </a:r>
                      <a:r>
                        <a:rPr lang="en-US" sz="1400" b="0" dirty="0"/>
                        <a:t> </a:t>
                      </a:r>
                      <a:r>
                        <a:rPr lang="en-US" sz="1400" b="0" dirty="0" err="1"/>
                        <a:t>pembekal</a:t>
                      </a:r>
                      <a:r>
                        <a:rPr lang="en-US" sz="1400" b="0" dirty="0"/>
                        <a:t> </a:t>
                      </a:r>
                      <a:r>
                        <a:rPr lang="en-US" sz="1400" b="0" dirty="0" err="1"/>
                        <a:t>telah</a:t>
                      </a:r>
                      <a:r>
                        <a:rPr lang="en-US" sz="1400" b="0" dirty="0"/>
                        <a:t> </a:t>
                      </a:r>
                      <a:r>
                        <a:rPr lang="en-US" sz="1400" b="0" dirty="0" err="1"/>
                        <a:t>menyediakan</a:t>
                      </a:r>
                      <a:r>
                        <a:rPr lang="en-US" sz="1400" b="0" dirty="0"/>
                        <a:t> </a:t>
                      </a:r>
                      <a:r>
                        <a:rPr lang="en-US" sz="1400" b="0" dirty="0" err="1"/>
                        <a:t>keperluan</a:t>
                      </a:r>
                      <a:r>
                        <a:rPr lang="en-US" sz="1400" b="0" dirty="0"/>
                        <a:t> </a:t>
                      </a:r>
                      <a:r>
                        <a:rPr lang="en-US" sz="1400" b="0" dirty="0" err="1"/>
                        <a:t>pelaksanaan</a:t>
                      </a:r>
                      <a:r>
                        <a:rPr lang="en-US" sz="1400" b="0" dirty="0"/>
                        <a:t> program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400" b="0" dirty="0">
                          <a:highlight>
                            <a:srgbClr val="FFFF00"/>
                          </a:highlight>
                          <a:cs typeface="Arial" pitchFamily="34" charset="0"/>
                        </a:rPr>
                        <a:t>(TELAH BERJAYA DILAKSANAKAN)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RM 50,000.00 X 2 Syarikat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 Syarikat </a:t>
                      </a:r>
                      <a:r>
                        <a:rPr lang="en-US" sz="1400" dirty="0" err="1"/>
                        <a:t>telah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dipilih</a:t>
                      </a:r>
                      <a:endParaRPr lang="en-US" sz="1400" dirty="0"/>
                    </a:p>
                    <a:p>
                      <a:pPr marL="342900" indent="-342900" algn="ctr">
                        <a:buAutoNum type="arabicParenR"/>
                      </a:pPr>
                      <a:r>
                        <a:rPr lang="en-US" sz="1400" dirty="0" err="1"/>
                        <a:t>Ainaz</a:t>
                      </a:r>
                      <a:r>
                        <a:rPr lang="en-US" sz="1400" dirty="0"/>
                        <a:t> Food Processing Enterprise</a:t>
                      </a:r>
                    </a:p>
                    <a:p>
                      <a:pPr marL="342900" indent="-342900" algn="ctr">
                        <a:buAutoNum type="arabicParenR"/>
                      </a:pPr>
                      <a:r>
                        <a:rPr lang="en-US" sz="1400" dirty="0" err="1"/>
                        <a:t>Jeruk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Madu</a:t>
                      </a:r>
                      <a:r>
                        <a:rPr lang="en-US" sz="1400" dirty="0"/>
                        <a:t> Pak Ali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RM 100,000.00</a:t>
                      </a:r>
                      <a:endParaRPr lang="en-MY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5128611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r"/>
                      <a:r>
                        <a:rPr lang="en-US" b="1" dirty="0"/>
                        <a:t>JUMLAH KESELURUHAN</a:t>
                      </a:r>
                      <a:endParaRPr lang="en-MY" b="1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b="1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RM 225,000.00</a:t>
                      </a:r>
                      <a:endParaRPr lang="en-MY" b="1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0945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7911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C7988C81-19DF-43FB-9F3E-305B38397C91}" type="slidenum">
              <a:rPr lang="en-MY"/>
              <a:pPr/>
              <a:t>3</a:t>
            </a:fld>
            <a:endParaRPr lang="en-MY" dirty="0"/>
          </a:p>
        </p:txBody>
      </p:sp>
      <p:sp>
        <p:nvSpPr>
          <p:cNvPr id="7" name="Rectangle 6"/>
          <p:cNvSpPr/>
          <p:nvPr/>
        </p:nvSpPr>
        <p:spPr>
          <a:xfrm>
            <a:off x="1886593" y="4205288"/>
            <a:ext cx="8832850" cy="100965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/>
              <a:t>SEKIAN, TERIMA KASIH</a:t>
            </a:r>
            <a:endParaRPr lang="en-MY" sz="6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73050" y="2286000"/>
            <a:ext cx="116459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JAWATANKUASA KERJA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MAJLIS PEMBANGUNAN BUMIPUTERA PULAU PINANG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(JKK MPBPP)</a:t>
            </a:r>
            <a:endParaRPr lang="en-MY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8" name="Picture 11">
            <a:extLst>
              <a:ext uri="{FF2B5EF4-FFF2-40B4-BE49-F238E27FC236}">
                <a16:creationId xmlns:a16="http://schemas.microsoft.com/office/drawing/2014/main" id="{6B8BAB1F-013F-49ED-9B33-58E18C31E9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148" b="21185"/>
          <a:stretch>
            <a:fillRect/>
          </a:stretch>
        </p:blipFill>
        <p:spPr bwMode="auto">
          <a:xfrm>
            <a:off x="0" y="11113"/>
            <a:ext cx="12192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2354</TotalTime>
  <Words>245</Words>
  <Application>Microsoft Office PowerPoint</Application>
  <PresentationFormat>Widescreen</PresentationFormat>
  <Paragraphs>54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Aharoni</vt:lpstr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Ahmad Fathan Abdul Rahim</cp:lastModifiedBy>
  <cp:revision>50</cp:revision>
  <dcterms:created xsi:type="dcterms:W3CDTF">2019-01-29T04:12:16Z</dcterms:created>
  <dcterms:modified xsi:type="dcterms:W3CDTF">2022-07-14T02:46:44Z</dcterms:modified>
</cp:coreProperties>
</file>