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"/>
  </p:notesMasterIdLst>
  <p:sldIdLst>
    <p:sldId id="257" r:id="rId2"/>
    <p:sldId id="262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ill Sans" panose="020B0604020202020204" charset="0"/>
      <p:regular r:id="rId9"/>
      <p:bold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  <p:embeddedFont>
      <p:font typeface="Quattrocento Sans" panose="020B0502050000020003" pitchFamily="3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Source Sans Pro Light" panose="020B04030304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y4E7YmVA4oajCHhN9nHdOXSz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04C75C-06E0-4EBF-885F-39B2AEF3A01A}">
  <a:tblStyle styleId="{5F04C75C-06E0-4EBF-885F-39B2AEF3A01A}" styleName="Table_0">
    <a:wholeTbl>
      <a:tcTxStyle b="off" i="off">
        <a:font>
          <a:latin typeface="Open Sans"/>
          <a:ea typeface="Open Sans"/>
          <a:cs typeface="Open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font" Target="fonts/font24.fntdata"/><Relationship Id="rId36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0" Type="http://schemas.openxmlformats.org/officeDocument/2006/relationships/font" Target="fonts/font26.fntdata"/><Relationship Id="rId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0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9"/>
          <p:cNvGrpSpPr/>
          <p:nvPr/>
        </p:nvGrpSpPr>
        <p:grpSpPr>
          <a:xfrm>
            <a:off x="1624758" y="1301630"/>
            <a:ext cx="2260866" cy="4444878"/>
            <a:chOff x="983432" y="329743"/>
            <a:chExt cx="2747755" cy="5403513"/>
          </a:xfrm>
        </p:grpSpPr>
        <p:grpSp>
          <p:nvGrpSpPr>
            <p:cNvPr id="375" name="Google Shape;375;p19"/>
            <p:cNvGrpSpPr/>
            <p:nvPr/>
          </p:nvGrpSpPr>
          <p:grpSpPr>
            <a:xfrm>
              <a:off x="983432" y="329743"/>
              <a:ext cx="2747755" cy="5403513"/>
              <a:chOff x="10007600" y="6019800"/>
              <a:chExt cx="3363917" cy="7113589"/>
            </a:xfrm>
          </p:grpSpPr>
          <p:sp>
            <p:nvSpPr>
              <p:cNvPr id="376" name="Google Shape;376;p19"/>
              <p:cNvSpPr/>
              <p:nvPr/>
            </p:nvSpPr>
            <p:spPr>
              <a:xfrm>
                <a:off x="12496800" y="6019800"/>
                <a:ext cx="4270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6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10007600" y="7658100"/>
                <a:ext cx="44450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6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10007600" y="7366000"/>
                <a:ext cx="44450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79" name="Google Shape;379;p19"/>
              <p:cNvSpPr/>
              <p:nvPr/>
            </p:nvSpPr>
            <p:spPr>
              <a:xfrm>
                <a:off x="10007600" y="7073900"/>
                <a:ext cx="44450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0" name="Google Shape;380;p19"/>
              <p:cNvSpPr/>
              <p:nvPr/>
            </p:nvSpPr>
            <p:spPr>
              <a:xfrm>
                <a:off x="10058403" y="6070600"/>
                <a:ext cx="3313114" cy="706278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0267"/>
                    </a:moveTo>
                    <a:cubicBezTo>
                      <a:pt x="21600" y="20922"/>
                      <a:pt x="21126" y="21599"/>
                      <a:pt x="18834" y="21599"/>
                    </a:cubicBezTo>
                    <a:lnTo>
                      <a:pt x="3537" y="21599"/>
                    </a:lnTo>
                    <a:cubicBezTo>
                      <a:pt x="1644" y="21599"/>
                      <a:pt x="0" y="21272"/>
                      <a:pt x="0" y="20220"/>
                    </a:cubicBezTo>
                    <a:lnTo>
                      <a:pt x="0" y="1402"/>
                    </a:lnTo>
                    <a:cubicBezTo>
                      <a:pt x="0" y="514"/>
                      <a:pt x="1843" y="0"/>
                      <a:pt x="3438" y="0"/>
                    </a:cubicBezTo>
                    <a:lnTo>
                      <a:pt x="18286" y="0"/>
                    </a:lnTo>
                    <a:cubicBezTo>
                      <a:pt x="20130" y="0"/>
                      <a:pt x="21600" y="467"/>
                      <a:pt x="21600" y="1355"/>
                    </a:cubicBezTo>
                    <a:cubicBezTo>
                      <a:pt x="21600" y="1355"/>
                      <a:pt x="21600" y="20267"/>
                      <a:pt x="21600" y="20267"/>
                    </a:cubicBezTo>
                    <a:close/>
                  </a:path>
                </a:pathLst>
              </a:custGeom>
              <a:solidFill>
                <a:srgbClr val="595959"/>
              </a:solidFill>
              <a:ln w="38100" cap="flat" cmpd="sng">
                <a:solidFill>
                  <a:srgbClr val="BFBFBF"/>
                </a:solidFill>
                <a:prstDash val="solid"/>
                <a:miter lim="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11455400" y="12382500"/>
                <a:ext cx="542925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799"/>
                    </a:moveTo>
                    <a:cubicBezTo>
                      <a:pt x="21600" y="16763"/>
                      <a:pt x="16764" y="21599"/>
                      <a:pt x="10799" y="21599"/>
                    </a:cubicBezTo>
                    <a:cubicBezTo>
                      <a:pt x="4834" y="21599"/>
                      <a:pt x="0" y="16763"/>
                      <a:pt x="0" y="10799"/>
                    </a:cubicBezTo>
                    <a:cubicBezTo>
                      <a:pt x="0" y="4835"/>
                      <a:pt x="4834" y="0"/>
                      <a:pt x="10799" y="0"/>
                    </a:cubicBezTo>
                    <a:cubicBezTo>
                      <a:pt x="16764" y="0"/>
                      <a:pt x="21600" y="4835"/>
                      <a:pt x="21600" y="10799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2" name="Google Shape;382;p19"/>
              <p:cNvSpPr/>
              <p:nvPr/>
            </p:nvSpPr>
            <p:spPr>
              <a:xfrm>
                <a:off x="11442700" y="12649200"/>
                <a:ext cx="5524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1928"/>
                      <a:pt x="16671" y="21600"/>
                      <a:pt x="10806" y="21600"/>
                    </a:cubicBezTo>
                    <a:cubicBezTo>
                      <a:pt x="4942" y="21600"/>
                      <a:pt x="0" y="11928"/>
                      <a:pt x="0" y="0"/>
                    </a:cubicBezTo>
                    <a:cubicBezTo>
                      <a:pt x="9268" y="7540"/>
                      <a:pt x="13298" y="7288"/>
                      <a:pt x="21600" y="0"/>
                    </a:cubicBezTo>
                    <a:close/>
                  </a:path>
                </a:pathLst>
              </a:custGeom>
              <a:solidFill>
                <a:srgbClr val="232323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>
                <a:off x="11633200" y="12585700"/>
                <a:ext cx="17621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rgbClr val="929292"/>
                </a:solidFill>
                <a:prstDash val="solid"/>
                <a:miter lim="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>
                <a:off x="11684000" y="6350000"/>
                <a:ext cx="793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10798"/>
                    </a:moveTo>
                    <a:cubicBezTo>
                      <a:pt x="21599" y="16761"/>
                      <a:pt x="16768" y="21599"/>
                      <a:pt x="10801" y="21599"/>
                    </a:cubicBezTo>
                    <a:cubicBezTo>
                      <a:pt x="4835" y="21599"/>
                      <a:pt x="0" y="16761"/>
                      <a:pt x="0" y="10798"/>
                    </a:cubicBezTo>
                    <a:cubicBezTo>
                      <a:pt x="0" y="4835"/>
                      <a:pt x="4835" y="0"/>
                      <a:pt x="10801" y="0"/>
                    </a:cubicBezTo>
                    <a:cubicBezTo>
                      <a:pt x="16768" y="0"/>
                      <a:pt x="21599" y="4835"/>
                      <a:pt x="21599" y="10798"/>
                    </a:cubicBezTo>
                    <a:close/>
                  </a:path>
                </a:pathLst>
              </a:custGeom>
              <a:solidFill>
                <a:srgbClr val="232323"/>
              </a:solidFill>
              <a:ln w="12700" cap="flat" cmpd="sng">
                <a:solidFill>
                  <a:srgbClr val="232323"/>
                </a:solidFill>
                <a:prstDash val="solid"/>
                <a:miter lim="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>
                <a:off x="11417300" y="6616700"/>
                <a:ext cx="595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16757"/>
                      <a:pt x="20762" y="21600"/>
                      <a:pt x="19730" y="21600"/>
                    </a:cubicBezTo>
                    <a:lnTo>
                      <a:pt x="1869" y="21600"/>
                    </a:lnTo>
                    <a:cubicBezTo>
                      <a:pt x="836" y="21600"/>
                      <a:pt x="0" y="16757"/>
                      <a:pt x="0" y="10802"/>
                    </a:cubicBezTo>
                    <a:cubicBezTo>
                      <a:pt x="0" y="4842"/>
                      <a:pt x="836" y="0"/>
                      <a:pt x="1869" y="0"/>
                    </a:cubicBezTo>
                    <a:lnTo>
                      <a:pt x="19730" y="0"/>
                    </a:lnTo>
                    <a:cubicBezTo>
                      <a:pt x="20762" y="0"/>
                      <a:pt x="21600" y="4842"/>
                      <a:pt x="21600" y="10802"/>
                    </a:cubicBezTo>
                    <a:cubicBezTo>
                      <a:pt x="21600" y="10802"/>
                      <a:pt x="21600" y="10802"/>
                      <a:pt x="21600" y="10802"/>
                    </a:cubicBezTo>
                    <a:close/>
                  </a:path>
                </a:pathLst>
              </a:custGeom>
              <a:solidFill>
                <a:srgbClr val="232323"/>
              </a:solidFill>
              <a:ln w="12700" cap="flat" cmpd="sng">
                <a:solidFill>
                  <a:srgbClr val="232323"/>
                </a:solidFill>
                <a:prstDash val="solid"/>
                <a:miter lim="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>
                <a:off x="10070492" y="6070600"/>
                <a:ext cx="3298826" cy="70453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0254"/>
                    </a:moveTo>
                    <a:cubicBezTo>
                      <a:pt x="21599" y="20909"/>
                      <a:pt x="21187" y="21600"/>
                      <a:pt x="18888" y="21600"/>
                    </a:cubicBezTo>
                    <a:lnTo>
                      <a:pt x="3547" y="21600"/>
                    </a:lnTo>
                    <a:cubicBezTo>
                      <a:pt x="1648" y="21600"/>
                      <a:pt x="0" y="21272"/>
                      <a:pt x="0" y="20220"/>
                    </a:cubicBezTo>
                    <a:lnTo>
                      <a:pt x="0" y="1402"/>
                    </a:lnTo>
                    <a:cubicBezTo>
                      <a:pt x="0" y="514"/>
                      <a:pt x="1848" y="0"/>
                      <a:pt x="3447" y="0"/>
                    </a:cubicBezTo>
                    <a:lnTo>
                      <a:pt x="6821" y="0"/>
                    </a:lnTo>
                    <a:cubicBezTo>
                      <a:pt x="6821" y="0"/>
                      <a:pt x="21599" y="20254"/>
                      <a:pt x="21599" y="20254"/>
                    </a:cubicBezTo>
                    <a:close/>
                  </a:path>
                </a:pathLst>
              </a:custGeom>
              <a:solidFill>
                <a:srgbClr val="424242">
                  <a:alpha val="22745"/>
                </a:srgbClr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387" name="Google Shape;387;p19"/>
            <p:cNvSpPr/>
            <p:nvPr/>
          </p:nvSpPr>
          <p:spPr>
            <a:xfrm>
              <a:off x="1161051" y="956363"/>
              <a:ext cx="2448272" cy="389100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88" name="Google Shape;388;p19"/>
          <p:cNvSpPr txBox="1">
            <a:spLocks noGrp="1"/>
          </p:cNvSpPr>
          <p:nvPr>
            <p:ph type="body" idx="1"/>
          </p:nvPr>
        </p:nvSpPr>
        <p:spPr>
          <a:xfrm>
            <a:off x="7886477" y="2497707"/>
            <a:ext cx="2516480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19"/>
          <p:cNvSpPr txBox="1">
            <a:spLocks noGrp="1"/>
          </p:cNvSpPr>
          <p:nvPr>
            <p:ph type="body" idx="2"/>
          </p:nvPr>
        </p:nvSpPr>
        <p:spPr>
          <a:xfrm>
            <a:off x="8413751" y="2046263"/>
            <a:ext cx="1887607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19"/>
          <p:cNvSpPr/>
          <p:nvPr/>
        </p:nvSpPr>
        <p:spPr>
          <a:xfrm>
            <a:off x="6822922" y="2030691"/>
            <a:ext cx="346346" cy="346346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6913248" y="2071029"/>
            <a:ext cx="288013" cy="302101"/>
          </a:xfrm>
          <a:custGeom>
            <a:avLst/>
            <a:gdLst/>
            <a:ahLst/>
            <a:cxnLst/>
            <a:rect l="l" t="t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3650" tIns="43650" rIns="43650" bIns="436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92" name="Google Shape;392;p19"/>
          <p:cNvGrpSpPr/>
          <p:nvPr/>
        </p:nvGrpSpPr>
        <p:grpSpPr>
          <a:xfrm>
            <a:off x="6822922" y="3520887"/>
            <a:ext cx="378340" cy="346346"/>
            <a:chOff x="1166868" y="2106605"/>
            <a:chExt cx="780242" cy="714264"/>
          </a:xfrm>
        </p:grpSpPr>
        <p:sp>
          <p:nvSpPr>
            <p:cNvPr id="393" name="Google Shape;393;p1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5" name="Google Shape;395;p19"/>
          <p:cNvSpPr/>
          <p:nvPr/>
        </p:nvSpPr>
        <p:spPr>
          <a:xfrm>
            <a:off x="7886477" y="2030691"/>
            <a:ext cx="346346" cy="346346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7976803" y="2071029"/>
            <a:ext cx="288013" cy="302101"/>
          </a:xfrm>
          <a:custGeom>
            <a:avLst/>
            <a:gdLst/>
            <a:ahLst/>
            <a:cxnLst/>
            <a:rect l="l" t="t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3650" tIns="43650" rIns="43650" bIns="436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97" name="Google Shape;397;p19"/>
          <p:cNvGrpSpPr/>
          <p:nvPr/>
        </p:nvGrpSpPr>
        <p:grpSpPr>
          <a:xfrm>
            <a:off x="7886477" y="3520887"/>
            <a:ext cx="378340" cy="346346"/>
            <a:chOff x="1166868" y="2106605"/>
            <a:chExt cx="780242" cy="714264"/>
          </a:xfrm>
        </p:grpSpPr>
        <p:sp>
          <p:nvSpPr>
            <p:cNvPr id="398" name="Google Shape;398;p1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0" name="Google Shape;400;p19"/>
          <p:cNvSpPr>
            <a:spLocks noGrp="1"/>
          </p:cNvSpPr>
          <p:nvPr>
            <p:ph type="pic" idx="3"/>
          </p:nvPr>
        </p:nvSpPr>
        <p:spPr>
          <a:xfrm>
            <a:off x="1750108" y="1844318"/>
            <a:ext cx="2012687" cy="316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body" idx="4"/>
          </p:nvPr>
        </p:nvSpPr>
        <p:spPr>
          <a:xfrm>
            <a:off x="4696239" y="2497707"/>
            <a:ext cx="2473030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body" idx="5"/>
          </p:nvPr>
        </p:nvSpPr>
        <p:spPr>
          <a:xfrm>
            <a:off x="4897043" y="2031023"/>
            <a:ext cx="1675347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19"/>
          <p:cNvSpPr txBox="1">
            <a:spLocks noGrp="1"/>
          </p:cNvSpPr>
          <p:nvPr>
            <p:ph type="body" idx="6"/>
          </p:nvPr>
        </p:nvSpPr>
        <p:spPr>
          <a:xfrm>
            <a:off x="4696239" y="4067721"/>
            <a:ext cx="2473030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body" idx="7"/>
          </p:nvPr>
        </p:nvSpPr>
        <p:spPr>
          <a:xfrm>
            <a:off x="4897043" y="3547697"/>
            <a:ext cx="1675347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 txBox="1">
            <a:spLocks noGrp="1"/>
          </p:cNvSpPr>
          <p:nvPr>
            <p:ph type="body" idx="8"/>
          </p:nvPr>
        </p:nvSpPr>
        <p:spPr>
          <a:xfrm>
            <a:off x="7886477" y="4079048"/>
            <a:ext cx="2516480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19"/>
          <p:cNvSpPr txBox="1">
            <a:spLocks noGrp="1"/>
          </p:cNvSpPr>
          <p:nvPr>
            <p:ph type="body" idx="9"/>
          </p:nvPr>
        </p:nvSpPr>
        <p:spPr>
          <a:xfrm>
            <a:off x="8413751" y="3559024"/>
            <a:ext cx="1887607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-1587" y="5017790"/>
            <a:ext cx="12195176" cy="1840211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Slide">
  <p:cSld name="33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0"/>
          <p:cNvSpPr>
            <a:spLocks noGrp="1"/>
          </p:cNvSpPr>
          <p:nvPr>
            <p:ph type="pic" idx="2"/>
          </p:nvPr>
        </p:nvSpPr>
        <p:spPr>
          <a:xfrm>
            <a:off x="5222196" y="2322445"/>
            <a:ext cx="1779854" cy="293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/>
          <p:nvPr/>
        </p:nvSpPr>
        <p:spPr>
          <a:xfrm>
            <a:off x="0" y="0"/>
            <a:ext cx="2894766" cy="68580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2" name="Google Shape;41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9523" y="1905000"/>
            <a:ext cx="2032000" cy="40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body" idx="2"/>
          </p:nvPr>
        </p:nvSpPr>
        <p:spPr>
          <a:xfrm>
            <a:off x="4526039" y="2343151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body" idx="3"/>
          </p:nvPr>
        </p:nvSpPr>
        <p:spPr>
          <a:xfrm>
            <a:off x="4526039" y="2724152"/>
            <a:ext cx="52659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17" name="Google Shape;417;p21"/>
          <p:cNvGrpSpPr/>
          <p:nvPr/>
        </p:nvGrpSpPr>
        <p:grpSpPr>
          <a:xfrm>
            <a:off x="4529038" y="4386621"/>
            <a:ext cx="455806" cy="455814"/>
            <a:chOff x="0" y="0"/>
            <a:chExt cx="911611" cy="911628"/>
          </a:xfrm>
        </p:grpSpPr>
        <p:sp>
          <p:nvSpPr>
            <p:cNvPr id="418" name="Google Shape;418;p21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291291" y="290673"/>
              <a:ext cx="278230" cy="3130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49" y="14400"/>
                  </a:moveTo>
                  <a:lnTo>
                    <a:pt x="1079" y="14400"/>
                  </a:lnTo>
                  <a:cubicBezTo>
                    <a:pt x="333" y="14400"/>
                    <a:pt x="0" y="14938"/>
                    <a:pt x="0" y="15599"/>
                  </a:cubicBezTo>
                  <a:lnTo>
                    <a:pt x="0" y="21600"/>
                  </a:lnTo>
                  <a:lnTo>
                    <a:pt x="5400" y="21600"/>
                  </a:lnTo>
                  <a:lnTo>
                    <a:pt x="5400" y="15599"/>
                  </a:lnTo>
                  <a:cubicBezTo>
                    <a:pt x="5400" y="14938"/>
                    <a:pt x="4796" y="14400"/>
                    <a:pt x="4049" y="14400"/>
                  </a:cubicBezTo>
                  <a:close/>
                  <a:moveTo>
                    <a:pt x="12150" y="7200"/>
                  </a:moveTo>
                  <a:lnTo>
                    <a:pt x="9180" y="7200"/>
                  </a:lnTo>
                  <a:cubicBezTo>
                    <a:pt x="8434" y="7200"/>
                    <a:pt x="8099" y="7738"/>
                    <a:pt x="8099" y="8401"/>
                  </a:cubicBezTo>
                  <a:lnTo>
                    <a:pt x="8099" y="21600"/>
                  </a:lnTo>
                  <a:lnTo>
                    <a:pt x="13499" y="21600"/>
                  </a:lnTo>
                  <a:lnTo>
                    <a:pt x="13499" y="8401"/>
                  </a:lnTo>
                  <a:cubicBezTo>
                    <a:pt x="13499" y="7738"/>
                    <a:pt x="12895" y="7200"/>
                    <a:pt x="12150" y="7200"/>
                  </a:cubicBezTo>
                  <a:close/>
                  <a:moveTo>
                    <a:pt x="20251" y="0"/>
                  </a:moveTo>
                  <a:lnTo>
                    <a:pt x="17281" y="0"/>
                  </a:lnTo>
                  <a:cubicBezTo>
                    <a:pt x="16534" y="0"/>
                    <a:pt x="16200" y="538"/>
                    <a:pt x="16200" y="1201"/>
                  </a:cubicBezTo>
                  <a:lnTo>
                    <a:pt x="16200" y="21600"/>
                  </a:lnTo>
                  <a:lnTo>
                    <a:pt x="21600" y="21600"/>
                  </a:lnTo>
                  <a:lnTo>
                    <a:pt x="21600" y="1201"/>
                  </a:lnTo>
                  <a:cubicBezTo>
                    <a:pt x="21600" y="538"/>
                    <a:pt x="20995" y="0"/>
                    <a:pt x="20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20" name="Google Shape;420;p21"/>
          <p:cNvSpPr/>
          <p:nvPr/>
        </p:nvSpPr>
        <p:spPr>
          <a:xfrm>
            <a:off x="7571957" y="4386621"/>
            <a:ext cx="455820" cy="455815"/>
          </a:xfrm>
          <a:custGeom>
            <a:avLst/>
            <a:gdLst/>
            <a:ahLst/>
            <a:cxnLst/>
            <a:rect l="l" t="t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solidFill>
            <a:srgbClr val="F3534B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7701889" y="4539435"/>
            <a:ext cx="195957" cy="15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4529035" y="5230678"/>
            <a:ext cx="455811" cy="455815"/>
          </a:xfrm>
          <a:custGeom>
            <a:avLst/>
            <a:gdLst/>
            <a:ahLst/>
            <a:cxnLst/>
            <a:rect l="l" t="t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solidFill>
            <a:srgbClr val="F3534B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21"/>
          <p:cNvSpPr/>
          <p:nvPr/>
        </p:nvSpPr>
        <p:spPr>
          <a:xfrm>
            <a:off x="4694891" y="5356611"/>
            <a:ext cx="124099" cy="1985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10476"/>
                </a:moveTo>
                <a:cubicBezTo>
                  <a:pt x="7579" y="10476"/>
                  <a:pt x="4968" y="8844"/>
                  <a:pt x="4968" y="6831"/>
                </a:cubicBezTo>
                <a:cubicBezTo>
                  <a:pt x="4968" y="4818"/>
                  <a:pt x="7579" y="3186"/>
                  <a:pt x="10801" y="3186"/>
                </a:cubicBezTo>
                <a:cubicBezTo>
                  <a:pt x="14021" y="3186"/>
                  <a:pt x="16632" y="4818"/>
                  <a:pt x="16632" y="6831"/>
                </a:cubicBezTo>
                <a:cubicBezTo>
                  <a:pt x="16632" y="8844"/>
                  <a:pt x="14021" y="10476"/>
                  <a:pt x="10801" y="10476"/>
                </a:cubicBezTo>
                <a:close/>
                <a:moveTo>
                  <a:pt x="10801" y="0"/>
                </a:moveTo>
                <a:cubicBezTo>
                  <a:pt x="4835" y="0"/>
                  <a:pt x="0" y="3022"/>
                  <a:pt x="0" y="6749"/>
                </a:cubicBezTo>
                <a:cubicBezTo>
                  <a:pt x="0" y="13195"/>
                  <a:pt x="10801" y="21600"/>
                  <a:pt x="10801" y="21600"/>
                </a:cubicBezTo>
                <a:cubicBezTo>
                  <a:pt x="10801" y="21600"/>
                  <a:pt x="21600" y="13195"/>
                  <a:pt x="21600" y="6749"/>
                </a:cubicBezTo>
                <a:cubicBezTo>
                  <a:pt x="21600" y="3022"/>
                  <a:pt x="16765" y="0"/>
                  <a:pt x="10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4" name="Google Shape;424;p21"/>
          <p:cNvGrpSpPr/>
          <p:nvPr/>
        </p:nvGrpSpPr>
        <p:grpSpPr>
          <a:xfrm>
            <a:off x="7571967" y="5230678"/>
            <a:ext cx="455800" cy="455814"/>
            <a:chOff x="-1" y="0"/>
            <a:chExt cx="911598" cy="911628"/>
          </a:xfrm>
        </p:grpSpPr>
        <p:sp>
          <p:nvSpPr>
            <p:cNvPr id="425" name="Google Shape;425;p21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295953" y="290581"/>
              <a:ext cx="319690" cy="319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27" name="Google Shape;427;p21"/>
          <p:cNvSpPr>
            <a:spLocks noGrp="1"/>
          </p:cNvSpPr>
          <p:nvPr>
            <p:ph type="pic" idx="4"/>
          </p:nvPr>
        </p:nvSpPr>
        <p:spPr>
          <a:xfrm>
            <a:off x="2140154" y="2500319"/>
            <a:ext cx="1550736" cy="28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8" name="Google Shape;428;p21"/>
          <p:cNvSpPr txBox="1">
            <a:spLocks noGrp="1"/>
          </p:cNvSpPr>
          <p:nvPr>
            <p:ph type="body" idx="5"/>
          </p:nvPr>
        </p:nvSpPr>
        <p:spPr>
          <a:xfrm>
            <a:off x="5257581" y="4411375"/>
            <a:ext cx="16768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21"/>
          <p:cNvSpPr txBox="1">
            <a:spLocks noGrp="1"/>
          </p:cNvSpPr>
          <p:nvPr>
            <p:ph type="body" idx="6"/>
          </p:nvPr>
        </p:nvSpPr>
        <p:spPr>
          <a:xfrm>
            <a:off x="5257581" y="4639975"/>
            <a:ext cx="1981716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21"/>
          <p:cNvSpPr txBox="1">
            <a:spLocks noGrp="1"/>
          </p:cNvSpPr>
          <p:nvPr>
            <p:ph type="body" idx="7"/>
          </p:nvPr>
        </p:nvSpPr>
        <p:spPr>
          <a:xfrm>
            <a:off x="5257581" y="5255432"/>
            <a:ext cx="16768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body" idx="8"/>
          </p:nvPr>
        </p:nvSpPr>
        <p:spPr>
          <a:xfrm>
            <a:off x="5257581" y="5484032"/>
            <a:ext cx="1981716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body" idx="9"/>
          </p:nvPr>
        </p:nvSpPr>
        <p:spPr>
          <a:xfrm>
            <a:off x="8230155" y="4416388"/>
            <a:ext cx="16768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21"/>
          <p:cNvSpPr txBox="1">
            <a:spLocks noGrp="1"/>
          </p:cNvSpPr>
          <p:nvPr>
            <p:ph type="body" idx="13"/>
          </p:nvPr>
        </p:nvSpPr>
        <p:spPr>
          <a:xfrm>
            <a:off x="8230155" y="4644988"/>
            <a:ext cx="1981716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21"/>
          <p:cNvSpPr txBox="1">
            <a:spLocks noGrp="1"/>
          </p:cNvSpPr>
          <p:nvPr>
            <p:ph type="body" idx="14"/>
          </p:nvPr>
        </p:nvSpPr>
        <p:spPr>
          <a:xfrm>
            <a:off x="8230155" y="5260445"/>
            <a:ext cx="16768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21"/>
          <p:cNvSpPr txBox="1">
            <a:spLocks noGrp="1"/>
          </p:cNvSpPr>
          <p:nvPr>
            <p:ph type="body" idx="15"/>
          </p:nvPr>
        </p:nvSpPr>
        <p:spPr>
          <a:xfrm>
            <a:off x="8230155" y="5489045"/>
            <a:ext cx="1981716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95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200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2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809" y="1905000"/>
            <a:ext cx="2032000" cy="40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2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2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22"/>
          <p:cNvSpPr>
            <a:spLocks noGrp="1"/>
          </p:cNvSpPr>
          <p:nvPr>
            <p:ph type="pic" idx="2"/>
          </p:nvPr>
        </p:nvSpPr>
        <p:spPr>
          <a:xfrm>
            <a:off x="1763440" y="2500319"/>
            <a:ext cx="1550736" cy="28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3"/>
          <p:cNvSpPr/>
          <p:nvPr/>
        </p:nvSpPr>
        <p:spPr>
          <a:xfrm>
            <a:off x="-1" y="4989787"/>
            <a:ext cx="12192000" cy="11430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8496637" y="2743201"/>
            <a:ext cx="562721" cy="586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4242089" y="2743201"/>
            <a:ext cx="562721" cy="586899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5" name="Google Shape;4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0400" y="2076142"/>
            <a:ext cx="1878071" cy="371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876" y="2076142"/>
            <a:ext cx="1878071" cy="371505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body" idx="2"/>
          </p:nvPr>
        </p:nvSpPr>
        <p:spPr>
          <a:xfrm>
            <a:off x="4235465" y="3585586"/>
            <a:ext cx="12223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body" idx="3"/>
          </p:nvPr>
        </p:nvSpPr>
        <p:spPr>
          <a:xfrm>
            <a:off x="4235465" y="3960518"/>
            <a:ext cx="14778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23"/>
          <p:cNvSpPr>
            <a:spLocks noGrp="1"/>
          </p:cNvSpPr>
          <p:nvPr>
            <p:ph type="pic" idx="4"/>
          </p:nvPr>
        </p:nvSpPr>
        <p:spPr>
          <a:xfrm>
            <a:off x="2132567" y="2655766"/>
            <a:ext cx="1463421" cy="259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2" name="Google Shape;452;p23"/>
          <p:cNvSpPr>
            <a:spLocks noGrp="1"/>
          </p:cNvSpPr>
          <p:nvPr>
            <p:ph type="pic" idx="5"/>
          </p:nvPr>
        </p:nvSpPr>
        <p:spPr>
          <a:xfrm>
            <a:off x="6416823" y="2655766"/>
            <a:ext cx="1448177" cy="259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3" name="Google Shape;453;p23"/>
          <p:cNvSpPr txBox="1">
            <a:spLocks noGrp="1"/>
          </p:cNvSpPr>
          <p:nvPr>
            <p:ph type="body" idx="6"/>
          </p:nvPr>
        </p:nvSpPr>
        <p:spPr>
          <a:xfrm>
            <a:off x="8569830" y="3585586"/>
            <a:ext cx="12223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23"/>
          <p:cNvSpPr txBox="1">
            <a:spLocks noGrp="1"/>
          </p:cNvSpPr>
          <p:nvPr>
            <p:ph type="body" idx="7"/>
          </p:nvPr>
        </p:nvSpPr>
        <p:spPr>
          <a:xfrm>
            <a:off x="8569830" y="3960518"/>
            <a:ext cx="14778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 txBox="1">
            <a:spLocks noGrp="1"/>
          </p:cNvSpPr>
          <p:nvPr>
            <p:ph type="body" idx="8"/>
          </p:nvPr>
        </p:nvSpPr>
        <p:spPr>
          <a:xfrm>
            <a:off x="4293113" y="2806373"/>
            <a:ext cx="460675" cy="46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marL="457200" lvl="0" indent="-228600" algn="ctr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6" name="Google Shape;456;p23"/>
          <p:cNvSpPr txBox="1">
            <a:spLocks noGrp="1"/>
          </p:cNvSpPr>
          <p:nvPr>
            <p:ph type="body" idx="9"/>
          </p:nvPr>
        </p:nvSpPr>
        <p:spPr>
          <a:xfrm>
            <a:off x="8547661" y="2806373"/>
            <a:ext cx="460675" cy="46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marL="457200" lvl="0" indent="-228600" algn="ctr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4"/>
          <p:cNvSpPr/>
          <p:nvPr/>
        </p:nvSpPr>
        <p:spPr>
          <a:xfrm>
            <a:off x="9396843" y="2994700"/>
            <a:ext cx="562722" cy="58689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4356427" y="2994700"/>
            <a:ext cx="562722" cy="586899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0" name="Google Shape;46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001" y="2125174"/>
            <a:ext cx="2597011" cy="366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59" y="2118559"/>
            <a:ext cx="2598678" cy="366837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4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4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24"/>
          <p:cNvSpPr txBox="1">
            <a:spLocks noGrp="1"/>
          </p:cNvSpPr>
          <p:nvPr>
            <p:ph type="body" idx="2"/>
          </p:nvPr>
        </p:nvSpPr>
        <p:spPr>
          <a:xfrm>
            <a:off x="4342943" y="3825149"/>
            <a:ext cx="12223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24"/>
          <p:cNvSpPr txBox="1">
            <a:spLocks noGrp="1"/>
          </p:cNvSpPr>
          <p:nvPr>
            <p:ph type="body" idx="3"/>
          </p:nvPr>
        </p:nvSpPr>
        <p:spPr>
          <a:xfrm>
            <a:off x="4342943" y="4200081"/>
            <a:ext cx="14778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24"/>
          <p:cNvSpPr>
            <a:spLocks noGrp="1"/>
          </p:cNvSpPr>
          <p:nvPr>
            <p:ph type="pic" idx="4"/>
          </p:nvPr>
        </p:nvSpPr>
        <p:spPr>
          <a:xfrm>
            <a:off x="1502319" y="2509867"/>
            <a:ext cx="2134156" cy="289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7" name="Google Shape;467;p24"/>
          <p:cNvSpPr txBox="1">
            <a:spLocks noGrp="1"/>
          </p:cNvSpPr>
          <p:nvPr>
            <p:ph type="body" idx="5"/>
          </p:nvPr>
        </p:nvSpPr>
        <p:spPr>
          <a:xfrm>
            <a:off x="9389416" y="3825149"/>
            <a:ext cx="12223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6"/>
          </p:nvPr>
        </p:nvSpPr>
        <p:spPr>
          <a:xfrm>
            <a:off x="9389416" y="4200081"/>
            <a:ext cx="14778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24"/>
          <p:cNvSpPr>
            <a:spLocks noGrp="1"/>
          </p:cNvSpPr>
          <p:nvPr>
            <p:ph type="pic" idx="7"/>
          </p:nvPr>
        </p:nvSpPr>
        <p:spPr>
          <a:xfrm>
            <a:off x="6481428" y="2509867"/>
            <a:ext cx="2134156" cy="289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0" name="Google Shape;470;p24"/>
          <p:cNvSpPr txBox="1">
            <a:spLocks noGrp="1"/>
          </p:cNvSpPr>
          <p:nvPr>
            <p:ph type="body" idx="8"/>
          </p:nvPr>
        </p:nvSpPr>
        <p:spPr>
          <a:xfrm>
            <a:off x="4447239" y="3097650"/>
            <a:ext cx="381098" cy="38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urce Sans Pro Light"/>
              <a:buNone/>
              <a:defRPr sz="3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lvl="2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lvl="3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lvl="4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24"/>
          <p:cNvSpPr txBox="1">
            <a:spLocks noGrp="1"/>
          </p:cNvSpPr>
          <p:nvPr>
            <p:ph type="body" idx="9"/>
          </p:nvPr>
        </p:nvSpPr>
        <p:spPr>
          <a:xfrm>
            <a:off x="9487655" y="3097650"/>
            <a:ext cx="381098" cy="38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urce Sans Pro Light"/>
              <a:buNone/>
              <a:defRPr sz="3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lvl="2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lvl="3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lvl="4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"/>
          <p:cNvSpPr/>
          <p:nvPr/>
        </p:nvSpPr>
        <p:spPr>
          <a:xfrm>
            <a:off x="8249070" y="2548540"/>
            <a:ext cx="3961844" cy="324266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0" y="2548540"/>
            <a:ext cx="3961844" cy="324266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5" name="Google Shape;47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604" y="2097024"/>
            <a:ext cx="3048794" cy="430377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5"/>
          <p:cNvSpPr/>
          <p:nvPr/>
        </p:nvSpPr>
        <p:spPr>
          <a:xfrm>
            <a:off x="8021161" y="2695002"/>
            <a:ext cx="455820" cy="455815"/>
          </a:xfrm>
          <a:custGeom>
            <a:avLst/>
            <a:gdLst/>
            <a:ahLst/>
            <a:cxnLst/>
            <a:rect l="l" t="t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25"/>
          <p:cNvSpPr/>
          <p:nvPr/>
        </p:nvSpPr>
        <p:spPr>
          <a:xfrm>
            <a:off x="8165092" y="2856215"/>
            <a:ext cx="167956" cy="1199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376" y="15428"/>
                </a:moveTo>
                <a:lnTo>
                  <a:pt x="8376" y="6172"/>
                </a:lnTo>
                <a:lnTo>
                  <a:pt x="13886" y="10798"/>
                </a:lnTo>
                <a:cubicBezTo>
                  <a:pt x="13886" y="10798"/>
                  <a:pt x="8376" y="15428"/>
                  <a:pt x="8376" y="15428"/>
                </a:cubicBezTo>
                <a:close/>
                <a:moveTo>
                  <a:pt x="21600" y="3084"/>
                </a:moveTo>
                <a:lnTo>
                  <a:pt x="21600" y="1234"/>
                </a:lnTo>
                <a:cubicBezTo>
                  <a:pt x="21600" y="554"/>
                  <a:pt x="21205" y="0"/>
                  <a:pt x="20719" y="0"/>
                </a:cubicBezTo>
                <a:lnTo>
                  <a:pt x="881" y="0"/>
                </a:lnTo>
                <a:cubicBezTo>
                  <a:pt x="394" y="0"/>
                  <a:pt x="0" y="554"/>
                  <a:pt x="0" y="1234"/>
                </a:cubicBezTo>
                <a:lnTo>
                  <a:pt x="0" y="3084"/>
                </a:lnTo>
                <a:lnTo>
                  <a:pt x="2204" y="3084"/>
                </a:lnTo>
                <a:lnTo>
                  <a:pt x="2204" y="6172"/>
                </a:lnTo>
                <a:lnTo>
                  <a:pt x="0" y="6172"/>
                </a:lnTo>
                <a:lnTo>
                  <a:pt x="0" y="9256"/>
                </a:lnTo>
                <a:lnTo>
                  <a:pt x="2204" y="9256"/>
                </a:lnTo>
                <a:lnTo>
                  <a:pt x="2204" y="12344"/>
                </a:lnTo>
                <a:lnTo>
                  <a:pt x="0" y="12344"/>
                </a:lnTo>
                <a:lnTo>
                  <a:pt x="0" y="15428"/>
                </a:lnTo>
                <a:lnTo>
                  <a:pt x="2204" y="15428"/>
                </a:lnTo>
                <a:lnTo>
                  <a:pt x="2204" y="18516"/>
                </a:lnTo>
                <a:lnTo>
                  <a:pt x="0" y="18516"/>
                </a:lnTo>
                <a:lnTo>
                  <a:pt x="0" y="20366"/>
                </a:lnTo>
                <a:cubicBezTo>
                  <a:pt x="0" y="21046"/>
                  <a:pt x="394" y="21600"/>
                  <a:pt x="881" y="21600"/>
                </a:cubicBezTo>
                <a:lnTo>
                  <a:pt x="20719" y="21600"/>
                </a:lnTo>
                <a:cubicBezTo>
                  <a:pt x="21205" y="21600"/>
                  <a:pt x="21600" y="21046"/>
                  <a:pt x="21600" y="20366"/>
                </a:cubicBezTo>
                <a:lnTo>
                  <a:pt x="21600" y="18516"/>
                </a:lnTo>
                <a:lnTo>
                  <a:pt x="19396" y="18516"/>
                </a:lnTo>
                <a:lnTo>
                  <a:pt x="19396" y="15428"/>
                </a:lnTo>
                <a:lnTo>
                  <a:pt x="21600" y="15428"/>
                </a:lnTo>
                <a:lnTo>
                  <a:pt x="21600" y="12344"/>
                </a:lnTo>
                <a:lnTo>
                  <a:pt x="19396" y="12344"/>
                </a:lnTo>
                <a:lnTo>
                  <a:pt x="19396" y="9256"/>
                </a:lnTo>
                <a:lnTo>
                  <a:pt x="21600" y="9256"/>
                </a:lnTo>
                <a:lnTo>
                  <a:pt x="21600" y="6172"/>
                </a:lnTo>
                <a:lnTo>
                  <a:pt x="19396" y="6172"/>
                </a:lnTo>
                <a:lnTo>
                  <a:pt x="19396" y="3084"/>
                </a:lnTo>
                <a:cubicBezTo>
                  <a:pt x="19396" y="3084"/>
                  <a:pt x="21600" y="3084"/>
                  <a:pt x="21600" y="30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3722988" y="2687385"/>
            <a:ext cx="455806" cy="455815"/>
          </a:xfrm>
          <a:custGeom>
            <a:avLst/>
            <a:gdLst/>
            <a:ahLst/>
            <a:cxnLst/>
            <a:rect l="l" t="t" r="r" b="b"/>
            <a:pathLst>
              <a:path w="19806" h="19807" extrusionOk="0">
                <a:moveTo>
                  <a:pt x="7908" y="205"/>
                </a:moveTo>
                <a:cubicBezTo>
                  <a:pt x="13264" y="-897"/>
                  <a:pt x="18499" y="2552"/>
                  <a:pt x="19601" y="7908"/>
                </a:cubicBezTo>
                <a:cubicBezTo>
                  <a:pt x="20703" y="13265"/>
                  <a:pt x="17255" y="18500"/>
                  <a:pt x="11899" y="19602"/>
                </a:cubicBezTo>
                <a:cubicBezTo>
                  <a:pt x="6545" y="20703"/>
                  <a:pt x="1313" y="17258"/>
                  <a:pt x="207" y="11907"/>
                </a:cubicBezTo>
                <a:cubicBezTo>
                  <a:pt x="207" y="11904"/>
                  <a:pt x="206" y="11901"/>
                  <a:pt x="206" y="11899"/>
                </a:cubicBezTo>
                <a:cubicBezTo>
                  <a:pt x="-897" y="6543"/>
                  <a:pt x="2552" y="1307"/>
                  <a:pt x="7908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3890123" y="2828621"/>
            <a:ext cx="121536" cy="167943"/>
          </a:xfrm>
          <a:custGeom>
            <a:avLst/>
            <a:gdLst/>
            <a:ahLst/>
            <a:cxnLst/>
            <a:rect l="l" t="t" r="r" b="b"/>
            <a:pathLst>
              <a:path w="21565" h="21086" extrusionOk="0">
                <a:moveTo>
                  <a:pt x="21023" y="5250"/>
                </a:moveTo>
                <a:lnTo>
                  <a:pt x="7163" y="195"/>
                </a:lnTo>
                <a:cubicBezTo>
                  <a:pt x="5264" y="-514"/>
                  <a:pt x="1521" y="853"/>
                  <a:pt x="445" y="2057"/>
                </a:cubicBezTo>
                <a:cubicBezTo>
                  <a:pt x="-35" y="2595"/>
                  <a:pt x="0" y="2983"/>
                  <a:pt x="0" y="3203"/>
                </a:cubicBezTo>
                <a:lnTo>
                  <a:pt x="173" y="14619"/>
                </a:lnTo>
                <a:cubicBezTo>
                  <a:pt x="184" y="14862"/>
                  <a:pt x="614" y="15188"/>
                  <a:pt x="983" y="15348"/>
                </a:cubicBezTo>
                <a:cubicBezTo>
                  <a:pt x="1753" y="15682"/>
                  <a:pt x="13399" y="20826"/>
                  <a:pt x="13729" y="20972"/>
                </a:cubicBezTo>
                <a:cubicBezTo>
                  <a:pt x="13905" y="21051"/>
                  <a:pt x="14115" y="21086"/>
                  <a:pt x="14322" y="21086"/>
                </a:cubicBezTo>
                <a:cubicBezTo>
                  <a:pt x="14499" y="21086"/>
                  <a:pt x="14675" y="21058"/>
                  <a:pt x="14834" y="21002"/>
                </a:cubicBezTo>
                <a:cubicBezTo>
                  <a:pt x="15185" y="20881"/>
                  <a:pt x="15404" y="20645"/>
                  <a:pt x="15404" y="20388"/>
                </a:cubicBezTo>
                <a:lnTo>
                  <a:pt x="15404" y="8397"/>
                </a:lnTo>
                <a:cubicBezTo>
                  <a:pt x="15404" y="8148"/>
                  <a:pt x="15198" y="7917"/>
                  <a:pt x="14862" y="7792"/>
                </a:cubicBezTo>
                <a:lnTo>
                  <a:pt x="2263" y="2817"/>
                </a:lnTo>
                <a:cubicBezTo>
                  <a:pt x="2408" y="2620"/>
                  <a:pt x="2968" y="2205"/>
                  <a:pt x="3997" y="1825"/>
                </a:cubicBezTo>
                <a:cubicBezTo>
                  <a:pt x="5082" y="1422"/>
                  <a:pt x="5896" y="1574"/>
                  <a:pt x="6082" y="1625"/>
                </a:cubicBezTo>
                <a:cubicBezTo>
                  <a:pt x="6082" y="1625"/>
                  <a:pt x="18173" y="6203"/>
                  <a:pt x="18544" y="6339"/>
                </a:cubicBezTo>
                <a:cubicBezTo>
                  <a:pt x="18911" y="6476"/>
                  <a:pt x="18918" y="6495"/>
                  <a:pt x="18918" y="6729"/>
                </a:cubicBezTo>
                <a:cubicBezTo>
                  <a:pt x="18918" y="6961"/>
                  <a:pt x="18918" y="18107"/>
                  <a:pt x="18918" y="18107"/>
                </a:cubicBezTo>
                <a:cubicBezTo>
                  <a:pt x="18918" y="18674"/>
                  <a:pt x="19733" y="18906"/>
                  <a:pt x="20330" y="18906"/>
                </a:cubicBezTo>
                <a:cubicBezTo>
                  <a:pt x="20927" y="18906"/>
                  <a:pt x="21565" y="18493"/>
                  <a:pt x="21565" y="18107"/>
                </a:cubicBezTo>
                <a:lnTo>
                  <a:pt x="21565" y="5855"/>
                </a:lnTo>
                <a:cubicBezTo>
                  <a:pt x="21565" y="5605"/>
                  <a:pt x="21357" y="5375"/>
                  <a:pt x="21023" y="52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25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25"/>
          <p:cNvSpPr txBox="1">
            <a:spLocks noGrp="1"/>
          </p:cNvSpPr>
          <p:nvPr>
            <p:ph type="body" idx="2"/>
          </p:nvPr>
        </p:nvSpPr>
        <p:spPr>
          <a:xfrm>
            <a:off x="8687474" y="2687597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25"/>
          <p:cNvSpPr txBox="1">
            <a:spLocks noGrp="1"/>
          </p:cNvSpPr>
          <p:nvPr>
            <p:ph type="body" idx="3"/>
          </p:nvPr>
        </p:nvSpPr>
        <p:spPr>
          <a:xfrm>
            <a:off x="8687474" y="2931746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25"/>
          <p:cNvSpPr>
            <a:spLocks noGrp="1"/>
          </p:cNvSpPr>
          <p:nvPr>
            <p:ph type="pic" idx="4"/>
          </p:nvPr>
        </p:nvSpPr>
        <p:spPr>
          <a:xfrm>
            <a:off x="4843290" y="2548540"/>
            <a:ext cx="2505418" cy="336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3722934" y="5219556"/>
            <a:ext cx="455811" cy="455815"/>
          </a:xfrm>
          <a:custGeom>
            <a:avLst/>
            <a:gdLst/>
            <a:ahLst/>
            <a:cxnLst/>
            <a:rect l="l" t="t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3885857" y="5360793"/>
            <a:ext cx="129966" cy="167943"/>
          </a:xfrm>
          <a:custGeom>
            <a:avLst/>
            <a:gdLst/>
            <a:ahLst/>
            <a:cxnLst/>
            <a:rect l="l" t="t" r="r" b="b"/>
            <a:pathLst>
              <a:path w="21137" h="21205" extrusionOk="0">
                <a:moveTo>
                  <a:pt x="5865" y="2548"/>
                </a:moveTo>
                <a:lnTo>
                  <a:pt x="5867" y="15695"/>
                </a:lnTo>
                <a:cubicBezTo>
                  <a:pt x="4944" y="15546"/>
                  <a:pt x="3872" y="15602"/>
                  <a:pt x="2808" y="15909"/>
                </a:cubicBezTo>
                <a:cubicBezTo>
                  <a:pt x="413" y="16599"/>
                  <a:pt x="-431" y="18279"/>
                  <a:pt x="203" y="19659"/>
                </a:cubicBezTo>
                <a:cubicBezTo>
                  <a:pt x="839" y="21041"/>
                  <a:pt x="2710" y="21600"/>
                  <a:pt x="5104" y="20909"/>
                </a:cubicBezTo>
                <a:cubicBezTo>
                  <a:pt x="7137" y="20323"/>
                  <a:pt x="8468" y="19024"/>
                  <a:pt x="8434" y="17799"/>
                </a:cubicBezTo>
                <a:cubicBezTo>
                  <a:pt x="8434" y="17799"/>
                  <a:pt x="8434" y="10827"/>
                  <a:pt x="8434" y="6940"/>
                </a:cubicBezTo>
                <a:lnTo>
                  <a:pt x="18567" y="5136"/>
                </a:lnTo>
                <a:lnTo>
                  <a:pt x="18567" y="13479"/>
                </a:lnTo>
                <a:cubicBezTo>
                  <a:pt x="17645" y="13330"/>
                  <a:pt x="16572" y="13386"/>
                  <a:pt x="15509" y="13693"/>
                </a:cubicBezTo>
                <a:cubicBezTo>
                  <a:pt x="13115" y="14384"/>
                  <a:pt x="12270" y="16064"/>
                  <a:pt x="12905" y="17443"/>
                </a:cubicBezTo>
                <a:cubicBezTo>
                  <a:pt x="13539" y="18825"/>
                  <a:pt x="15411" y="19384"/>
                  <a:pt x="17806" y="18694"/>
                </a:cubicBezTo>
                <a:cubicBezTo>
                  <a:pt x="19839" y="18107"/>
                  <a:pt x="21169" y="16808"/>
                  <a:pt x="21136" y="15583"/>
                </a:cubicBezTo>
                <a:lnTo>
                  <a:pt x="21136" y="0"/>
                </a:lnTo>
                <a:cubicBezTo>
                  <a:pt x="21136" y="0"/>
                  <a:pt x="5865" y="2548"/>
                  <a:pt x="5865" y="25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8025678" y="4375499"/>
            <a:ext cx="455820" cy="455815"/>
          </a:xfrm>
          <a:custGeom>
            <a:avLst/>
            <a:gdLst/>
            <a:ahLst/>
            <a:cxnLst/>
            <a:rect l="l" t="t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8169609" y="4519435"/>
            <a:ext cx="167956" cy="16794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4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4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6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8025688" y="5219557"/>
            <a:ext cx="455800" cy="455815"/>
          </a:xfrm>
          <a:custGeom>
            <a:avLst/>
            <a:gdLst/>
            <a:ahLst/>
            <a:cxnLst/>
            <a:rect l="l" t="t" r="r" b="b"/>
            <a:pathLst>
              <a:path w="19806" h="19806" extrusionOk="0">
                <a:moveTo>
                  <a:pt x="11898" y="19600"/>
                </a:moveTo>
                <a:cubicBezTo>
                  <a:pt x="6542" y="20703"/>
                  <a:pt x="1307" y="17254"/>
                  <a:pt x="205" y="11898"/>
                </a:cubicBezTo>
                <a:cubicBezTo>
                  <a:pt x="-897" y="6542"/>
                  <a:pt x="2551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5"/>
                  <a:pt x="19600" y="7907"/>
                </a:cubicBezTo>
                <a:cubicBezTo>
                  <a:pt x="20703" y="13263"/>
                  <a:pt x="17254" y="18499"/>
                  <a:pt x="11898" y="19600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8169610" y="5372760"/>
            <a:ext cx="167956" cy="149406"/>
          </a:xfrm>
          <a:custGeom>
            <a:avLst/>
            <a:gdLst/>
            <a:ahLst/>
            <a:cxnLst/>
            <a:rect l="l" t="t" r="r" b="b"/>
            <a:pathLst>
              <a:path w="21446" h="21471" extrusionOk="0">
                <a:moveTo>
                  <a:pt x="2906" y="19280"/>
                </a:moveTo>
                <a:cubicBezTo>
                  <a:pt x="2683" y="19534"/>
                  <a:pt x="2683" y="19946"/>
                  <a:pt x="2906" y="20200"/>
                </a:cubicBezTo>
                <a:lnTo>
                  <a:pt x="3930" y="21326"/>
                </a:lnTo>
                <a:cubicBezTo>
                  <a:pt x="4154" y="21580"/>
                  <a:pt x="4510" y="21473"/>
                  <a:pt x="4734" y="21220"/>
                </a:cubicBezTo>
                <a:lnTo>
                  <a:pt x="10017" y="15372"/>
                </a:lnTo>
                <a:lnTo>
                  <a:pt x="8398" y="13299"/>
                </a:lnTo>
                <a:cubicBezTo>
                  <a:pt x="8398" y="13299"/>
                  <a:pt x="2906" y="19280"/>
                  <a:pt x="2906" y="19280"/>
                </a:cubicBezTo>
                <a:close/>
                <a:moveTo>
                  <a:pt x="21387" y="2723"/>
                </a:moveTo>
                <a:cubicBezTo>
                  <a:pt x="21307" y="2125"/>
                  <a:pt x="21031" y="2252"/>
                  <a:pt x="20888" y="2505"/>
                </a:cubicBezTo>
                <a:cubicBezTo>
                  <a:pt x="20746" y="2758"/>
                  <a:pt x="20111" y="3840"/>
                  <a:pt x="19852" y="4329"/>
                </a:cubicBezTo>
                <a:cubicBezTo>
                  <a:pt x="19593" y="4815"/>
                  <a:pt x="18956" y="5772"/>
                  <a:pt x="17770" y="4826"/>
                </a:cubicBezTo>
                <a:cubicBezTo>
                  <a:pt x="16533" y="3843"/>
                  <a:pt x="16963" y="3157"/>
                  <a:pt x="17179" y="2694"/>
                </a:cubicBezTo>
                <a:cubicBezTo>
                  <a:pt x="17395" y="2232"/>
                  <a:pt x="18059" y="931"/>
                  <a:pt x="18155" y="768"/>
                </a:cubicBezTo>
                <a:cubicBezTo>
                  <a:pt x="18251" y="605"/>
                  <a:pt x="18139" y="129"/>
                  <a:pt x="17756" y="329"/>
                </a:cubicBezTo>
                <a:cubicBezTo>
                  <a:pt x="17372" y="527"/>
                  <a:pt x="15039" y="1572"/>
                  <a:pt x="14715" y="3066"/>
                </a:cubicBezTo>
                <a:cubicBezTo>
                  <a:pt x="14386" y="4590"/>
                  <a:pt x="14993" y="5950"/>
                  <a:pt x="13800" y="7301"/>
                </a:cubicBezTo>
                <a:lnTo>
                  <a:pt x="12355" y="8998"/>
                </a:lnTo>
                <a:lnTo>
                  <a:pt x="13806" y="10898"/>
                </a:lnTo>
                <a:lnTo>
                  <a:pt x="15589" y="8995"/>
                </a:lnTo>
                <a:cubicBezTo>
                  <a:pt x="16013" y="8514"/>
                  <a:pt x="16919" y="8048"/>
                  <a:pt x="17740" y="8257"/>
                </a:cubicBezTo>
                <a:cubicBezTo>
                  <a:pt x="19498" y="8705"/>
                  <a:pt x="20456" y="7962"/>
                  <a:pt x="21035" y="6733"/>
                </a:cubicBezTo>
                <a:cubicBezTo>
                  <a:pt x="21552" y="5635"/>
                  <a:pt x="21466" y="3322"/>
                  <a:pt x="21387" y="2723"/>
                </a:cubicBezTo>
                <a:close/>
                <a:moveTo>
                  <a:pt x="9478" y="7592"/>
                </a:moveTo>
                <a:cubicBezTo>
                  <a:pt x="9350" y="7424"/>
                  <a:pt x="9189" y="7421"/>
                  <a:pt x="9050" y="7558"/>
                </a:cubicBezTo>
                <a:lnTo>
                  <a:pt x="7506" y="9074"/>
                </a:lnTo>
                <a:cubicBezTo>
                  <a:pt x="7384" y="9194"/>
                  <a:pt x="7369" y="9419"/>
                  <a:pt x="7477" y="9559"/>
                </a:cubicBezTo>
                <a:lnTo>
                  <a:pt x="16408" y="20996"/>
                </a:lnTo>
                <a:cubicBezTo>
                  <a:pt x="16616" y="21268"/>
                  <a:pt x="16979" y="21295"/>
                  <a:pt x="17217" y="21061"/>
                </a:cubicBezTo>
                <a:lnTo>
                  <a:pt x="18263" y="20076"/>
                </a:lnTo>
                <a:cubicBezTo>
                  <a:pt x="18500" y="19839"/>
                  <a:pt x="18526" y="19429"/>
                  <a:pt x="18317" y="19158"/>
                </a:cubicBezTo>
                <a:cubicBezTo>
                  <a:pt x="18317" y="19158"/>
                  <a:pt x="9478" y="7592"/>
                  <a:pt x="9478" y="7592"/>
                </a:cubicBezTo>
                <a:close/>
                <a:moveTo>
                  <a:pt x="3331" y="6965"/>
                </a:moveTo>
                <a:cubicBezTo>
                  <a:pt x="4336" y="6088"/>
                  <a:pt x="5170" y="6693"/>
                  <a:pt x="6282" y="8142"/>
                </a:cubicBezTo>
                <a:cubicBezTo>
                  <a:pt x="6408" y="8304"/>
                  <a:pt x="6575" y="8114"/>
                  <a:pt x="6671" y="8021"/>
                </a:cubicBezTo>
                <a:cubicBezTo>
                  <a:pt x="6766" y="7926"/>
                  <a:pt x="8233" y="6440"/>
                  <a:pt x="8306" y="6370"/>
                </a:cubicBezTo>
                <a:cubicBezTo>
                  <a:pt x="8377" y="6300"/>
                  <a:pt x="8464" y="6167"/>
                  <a:pt x="8349" y="6018"/>
                </a:cubicBezTo>
                <a:cubicBezTo>
                  <a:pt x="8235" y="5868"/>
                  <a:pt x="7817" y="5261"/>
                  <a:pt x="7550" y="4867"/>
                </a:cubicBezTo>
                <a:cubicBezTo>
                  <a:pt x="5603" y="2001"/>
                  <a:pt x="12876" y="57"/>
                  <a:pt x="11758" y="25"/>
                </a:cubicBezTo>
                <a:cubicBezTo>
                  <a:pt x="11190" y="9"/>
                  <a:pt x="8909" y="-20"/>
                  <a:pt x="8569" y="21"/>
                </a:cubicBezTo>
                <a:cubicBezTo>
                  <a:pt x="7186" y="186"/>
                  <a:pt x="5452" y="1638"/>
                  <a:pt x="4578" y="2313"/>
                </a:cubicBezTo>
                <a:cubicBezTo>
                  <a:pt x="3437" y="3196"/>
                  <a:pt x="3011" y="3711"/>
                  <a:pt x="2939" y="3781"/>
                </a:cubicBezTo>
                <a:cubicBezTo>
                  <a:pt x="2617" y="4099"/>
                  <a:pt x="2887" y="4832"/>
                  <a:pt x="2303" y="5410"/>
                </a:cubicBezTo>
                <a:cubicBezTo>
                  <a:pt x="1683" y="6021"/>
                  <a:pt x="1297" y="5560"/>
                  <a:pt x="939" y="5913"/>
                </a:cubicBezTo>
                <a:cubicBezTo>
                  <a:pt x="761" y="6090"/>
                  <a:pt x="264" y="6509"/>
                  <a:pt x="122" y="6650"/>
                </a:cubicBezTo>
                <a:cubicBezTo>
                  <a:pt x="-22" y="6790"/>
                  <a:pt x="-48" y="7030"/>
                  <a:pt x="99" y="7219"/>
                </a:cubicBezTo>
                <a:cubicBezTo>
                  <a:pt x="99" y="7219"/>
                  <a:pt x="1459" y="8912"/>
                  <a:pt x="1574" y="9061"/>
                </a:cubicBezTo>
                <a:cubicBezTo>
                  <a:pt x="1688" y="9210"/>
                  <a:pt x="1994" y="9337"/>
                  <a:pt x="2185" y="9149"/>
                </a:cubicBezTo>
                <a:cubicBezTo>
                  <a:pt x="2375" y="8960"/>
                  <a:pt x="2864" y="8477"/>
                  <a:pt x="2947" y="8394"/>
                </a:cubicBezTo>
                <a:cubicBezTo>
                  <a:pt x="3031" y="8312"/>
                  <a:pt x="2893" y="7349"/>
                  <a:pt x="3331" y="69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8025688" y="3531443"/>
            <a:ext cx="455800" cy="455815"/>
          </a:xfrm>
          <a:custGeom>
            <a:avLst/>
            <a:gdLst/>
            <a:ahLst/>
            <a:cxnLst/>
            <a:rect l="l" t="t" r="r" b="b"/>
            <a:pathLst>
              <a:path w="19806" h="19806" extrusionOk="0">
                <a:moveTo>
                  <a:pt x="11898" y="19600"/>
                </a:moveTo>
                <a:cubicBezTo>
                  <a:pt x="6542" y="20703"/>
                  <a:pt x="1307" y="17254"/>
                  <a:pt x="205" y="11898"/>
                </a:cubicBezTo>
                <a:cubicBezTo>
                  <a:pt x="-897" y="6542"/>
                  <a:pt x="2551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5"/>
                  <a:pt x="19600" y="7907"/>
                </a:cubicBezTo>
                <a:cubicBezTo>
                  <a:pt x="20703" y="13263"/>
                  <a:pt x="17254" y="18499"/>
                  <a:pt x="11898" y="19600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8168282" y="3684281"/>
            <a:ext cx="170610" cy="1501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40" y="15832"/>
                </a:moveTo>
                <a:lnTo>
                  <a:pt x="2160" y="15832"/>
                </a:lnTo>
                <a:lnTo>
                  <a:pt x="2160" y="2209"/>
                </a:lnTo>
                <a:lnTo>
                  <a:pt x="19440" y="2209"/>
                </a:lnTo>
                <a:cubicBezTo>
                  <a:pt x="19440" y="2209"/>
                  <a:pt x="19440" y="15832"/>
                  <a:pt x="19440" y="1583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71" y="0"/>
                  <a:pt x="0" y="1104"/>
                  <a:pt x="0" y="2455"/>
                </a:cubicBezTo>
                <a:lnTo>
                  <a:pt x="0" y="15955"/>
                </a:lnTo>
                <a:cubicBezTo>
                  <a:pt x="0" y="17304"/>
                  <a:pt x="953" y="18627"/>
                  <a:pt x="2119" y="18891"/>
                </a:cubicBezTo>
                <a:lnTo>
                  <a:pt x="6839" y="19964"/>
                </a:lnTo>
                <a:cubicBezTo>
                  <a:pt x="6839" y="19964"/>
                  <a:pt x="2775" y="21600"/>
                  <a:pt x="5400" y="21600"/>
                </a:cubicBezTo>
                <a:lnTo>
                  <a:pt x="16200" y="21600"/>
                </a:lnTo>
                <a:cubicBezTo>
                  <a:pt x="18825" y="21600"/>
                  <a:pt x="14761" y="19964"/>
                  <a:pt x="14761" y="19964"/>
                </a:cubicBezTo>
                <a:lnTo>
                  <a:pt x="19483" y="18891"/>
                </a:lnTo>
                <a:cubicBezTo>
                  <a:pt x="20647" y="18627"/>
                  <a:pt x="21600" y="17304"/>
                  <a:pt x="21600" y="15955"/>
                </a:cubicBezTo>
                <a:lnTo>
                  <a:pt x="21600" y="2455"/>
                </a:lnTo>
                <a:cubicBezTo>
                  <a:pt x="21600" y="1104"/>
                  <a:pt x="20629" y="0"/>
                  <a:pt x="194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3722934" y="3531442"/>
            <a:ext cx="455811" cy="455815"/>
          </a:xfrm>
          <a:custGeom>
            <a:avLst/>
            <a:gdLst/>
            <a:ahLst/>
            <a:cxnLst/>
            <a:rect l="l" t="t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3866573" y="3708995"/>
            <a:ext cx="168533" cy="101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40" y="7201"/>
                </a:moveTo>
                <a:lnTo>
                  <a:pt x="15120" y="7201"/>
                </a:lnTo>
                <a:lnTo>
                  <a:pt x="15120" y="3600"/>
                </a:lnTo>
                <a:lnTo>
                  <a:pt x="19440" y="3600"/>
                </a:lnTo>
                <a:cubicBezTo>
                  <a:pt x="19440" y="3600"/>
                  <a:pt x="19440" y="7201"/>
                  <a:pt x="19440" y="7201"/>
                </a:cubicBezTo>
                <a:close/>
                <a:moveTo>
                  <a:pt x="16200" y="12600"/>
                </a:moveTo>
                <a:lnTo>
                  <a:pt x="16200" y="9000"/>
                </a:lnTo>
                <a:lnTo>
                  <a:pt x="18359" y="9000"/>
                </a:lnTo>
                <a:lnTo>
                  <a:pt x="18359" y="12600"/>
                </a:lnTo>
                <a:cubicBezTo>
                  <a:pt x="18359" y="12600"/>
                  <a:pt x="16200" y="12600"/>
                  <a:pt x="16200" y="12600"/>
                </a:cubicBezTo>
                <a:close/>
                <a:moveTo>
                  <a:pt x="19440" y="18000"/>
                </a:moveTo>
                <a:lnTo>
                  <a:pt x="17280" y="18000"/>
                </a:lnTo>
                <a:lnTo>
                  <a:pt x="17280" y="14401"/>
                </a:lnTo>
                <a:lnTo>
                  <a:pt x="19440" y="14401"/>
                </a:lnTo>
                <a:cubicBezTo>
                  <a:pt x="19440" y="14401"/>
                  <a:pt x="19440" y="18000"/>
                  <a:pt x="19440" y="18000"/>
                </a:cubicBezTo>
                <a:close/>
                <a:moveTo>
                  <a:pt x="16200" y="18000"/>
                </a:moveTo>
                <a:lnTo>
                  <a:pt x="5400" y="18000"/>
                </a:lnTo>
                <a:lnTo>
                  <a:pt x="5400" y="14401"/>
                </a:lnTo>
                <a:lnTo>
                  <a:pt x="16200" y="14401"/>
                </a:lnTo>
                <a:cubicBezTo>
                  <a:pt x="16200" y="14401"/>
                  <a:pt x="16200" y="18000"/>
                  <a:pt x="16200" y="18000"/>
                </a:cubicBezTo>
                <a:close/>
                <a:moveTo>
                  <a:pt x="4319" y="18000"/>
                </a:moveTo>
                <a:lnTo>
                  <a:pt x="2160" y="18000"/>
                </a:lnTo>
                <a:lnTo>
                  <a:pt x="2160" y="14401"/>
                </a:lnTo>
                <a:lnTo>
                  <a:pt x="4319" y="14401"/>
                </a:lnTo>
                <a:cubicBezTo>
                  <a:pt x="4319" y="14401"/>
                  <a:pt x="4319" y="18000"/>
                  <a:pt x="4319" y="18000"/>
                </a:cubicBezTo>
                <a:close/>
                <a:moveTo>
                  <a:pt x="5400" y="9000"/>
                </a:moveTo>
                <a:lnTo>
                  <a:pt x="5400" y="12600"/>
                </a:lnTo>
                <a:lnTo>
                  <a:pt x="3240" y="12600"/>
                </a:lnTo>
                <a:lnTo>
                  <a:pt x="3240" y="9000"/>
                </a:lnTo>
                <a:cubicBezTo>
                  <a:pt x="3240" y="9000"/>
                  <a:pt x="5400" y="9000"/>
                  <a:pt x="5400" y="9000"/>
                </a:cubicBezTo>
                <a:close/>
                <a:moveTo>
                  <a:pt x="2160" y="3600"/>
                </a:moveTo>
                <a:lnTo>
                  <a:pt x="4319" y="3600"/>
                </a:lnTo>
                <a:lnTo>
                  <a:pt x="4319" y="7201"/>
                </a:lnTo>
                <a:lnTo>
                  <a:pt x="2160" y="7201"/>
                </a:lnTo>
                <a:cubicBezTo>
                  <a:pt x="2160" y="7201"/>
                  <a:pt x="2160" y="3600"/>
                  <a:pt x="2160" y="3600"/>
                </a:cubicBezTo>
                <a:close/>
                <a:moveTo>
                  <a:pt x="8639" y="9000"/>
                </a:moveTo>
                <a:lnTo>
                  <a:pt x="8639" y="12600"/>
                </a:lnTo>
                <a:lnTo>
                  <a:pt x="6479" y="12600"/>
                </a:lnTo>
                <a:lnTo>
                  <a:pt x="6479" y="9000"/>
                </a:lnTo>
                <a:cubicBezTo>
                  <a:pt x="6479" y="9000"/>
                  <a:pt x="8639" y="9000"/>
                  <a:pt x="8639" y="9000"/>
                </a:cubicBezTo>
                <a:close/>
                <a:moveTo>
                  <a:pt x="5400" y="3600"/>
                </a:moveTo>
                <a:lnTo>
                  <a:pt x="7560" y="3600"/>
                </a:lnTo>
                <a:lnTo>
                  <a:pt x="7560" y="7201"/>
                </a:lnTo>
                <a:lnTo>
                  <a:pt x="5400" y="7201"/>
                </a:lnTo>
                <a:cubicBezTo>
                  <a:pt x="5400" y="7201"/>
                  <a:pt x="5400" y="3600"/>
                  <a:pt x="5400" y="3600"/>
                </a:cubicBezTo>
                <a:close/>
                <a:moveTo>
                  <a:pt x="11880" y="9000"/>
                </a:moveTo>
                <a:lnTo>
                  <a:pt x="11880" y="12600"/>
                </a:lnTo>
                <a:lnTo>
                  <a:pt x="9720" y="12600"/>
                </a:lnTo>
                <a:lnTo>
                  <a:pt x="9720" y="9000"/>
                </a:lnTo>
                <a:cubicBezTo>
                  <a:pt x="9720" y="9000"/>
                  <a:pt x="11880" y="9000"/>
                  <a:pt x="11880" y="9000"/>
                </a:cubicBezTo>
                <a:close/>
                <a:moveTo>
                  <a:pt x="8639" y="3600"/>
                </a:moveTo>
                <a:lnTo>
                  <a:pt x="10799" y="3600"/>
                </a:lnTo>
                <a:lnTo>
                  <a:pt x="10799" y="7201"/>
                </a:lnTo>
                <a:lnTo>
                  <a:pt x="8639" y="7201"/>
                </a:lnTo>
                <a:cubicBezTo>
                  <a:pt x="8639" y="7201"/>
                  <a:pt x="8639" y="3600"/>
                  <a:pt x="8639" y="3600"/>
                </a:cubicBezTo>
                <a:close/>
                <a:moveTo>
                  <a:pt x="15120" y="9000"/>
                </a:moveTo>
                <a:lnTo>
                  <a:pt x="15120" y="12600"/>
                </a:lnTo>
                <a:lnTo>
                  <a:pt x="12959" y="12600"/>
                </a:lnTo>
                <a:lnTo>
                  <a:pt x="12959" y="9000"/>
                </a:lnTo>
                <a:cubicBezTo>
                  <a:pt x="12959" y="9000"/>
                  <a:pt x="15120" y="9000"/>
                  <a:pt x="15120" y="9000"/>
                </a:cubicBezTo>
                <a:close/>
                <a:moveTo>
                  <a:pt x="11880" y="3600"/>
                </a:moveTo>
                <a:lnTo>
                  <a:pt x="14040" y="3600"/>
                </a:lnTo>
                <a:lnTo>
                  <a:pt x="14040" y="7201"/>
                </a:lnTo>
                <a:lnTo>
                  <a:pt x="11880" y="7201"/>
                </a:lnTo>
                <a:cubicBezTo>
                  <a:pt x="11880" y="7201"/>
                  <a:pt x="11880" y="3600"/>
                  <a:pt x="11880" y="3600"/>
                </a:cubicBezTo>
                <a:close/>
                <a:moveTo>
                  <a:pt x="20088" y="0"/>
                </a:moveTo>
                <a:lnTo>
                  <a:pt x="1511" y="0"/>
                </a:lnTo>
                <a:cubicBezTo>
                  <a:pt x="680" y="0"/>
                  <a:pt x="0" y="1134"/>
                  <a:pt x="0" y="2519"/>
                </a:cubicBezTo>
                <a:lnTo>
                  <a:pt x="0" y="19081"/>
                </a:lnTo>
                <a:cubicBezTo>
                  <a:pt x="0" y="20466"/>
                  <a:pt x="680" y="21600"/>
                  <a:pt x="1511" y="21600"/>
                </a:cubicBezTo>
                <a:lnTo>
                  <a:pt x="20088" y="21600"/>
                </a:lnTo>
                <a:cubicBezTo>
                  <a:pt x="20920" y="21600"/>
                  <a:pt x="21600" y="20466"/>
                  <a:pt x="21600" y="19081"/>
                </a:cubicBezTo>
                <a:lnTo>
                  <a:pt x="21600" y="2519"/>
                </a:lnTo>
                <a:cubicBezTo>
                  <a:pt x="21600" y="1134"/>
                  <a:pt x="20920" y="0"/>
                  <a:pt x="200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3722937" y="4375500"/>
            <a:ext cx="455806" cy="455815"/>
          </a:xfrm>
          <a:custGeom>
            <a:avLst/>
            <a:gdLst/>
            <a:ahLst/>
            <a:cxnLst/>
            <a:rect l="l" t="t" r="r" b="b"/>
            <a:pathLst>
              <a:path w="19806" h="19807" extrusionOk="0">
                <a:moveTo>
                  <a:pt x="7908" y="205"/>
                </a:moveTo>
                <a:cubicBezTo>
                  <a:pt x="13264" y="-897"/>
                  <a:pt x="18499" y="2552"/>
                  <a:pt x="19601" y="7908"/>
                </a:cubicBezTo>
                <a:cubicBezTo>
                  <a:pt x="20703" y="13265"/>
                  <a:pt x="17255" y="18500"/>
                  <a:pt x="11899" y="19602"/>
                </a:cubicBezTo>
                <a:cubicBezTo>
                  <a:pt x="6545" y="20703"/>
                  <a:pt x="1313" y="17258"/>
                  <a:pt x="207" y="11907"/>
                </a:cubicBezTo>
                <a:cubicBezTo>
                  <a:pt x="207" y="11904"/>
                  <a:pt x="206" y="11901"/>
                  <a:pt x="206" y="11899"/>
                </a:cubicBezTo>
                <a:cubicBezTo>
                  <a:pt x="-897" y="6543"/>
                  <a:pt x="2552" y="1307"/>
                  <a:pt x="7908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3895115" y="4533358"/>
            <a:ext cx="111449" cy="1400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9" y="0"/>
                </a:moveTo>
                <a:cubicBezTo>
                  <a:pt x="4836" y="0"/>
                  <a:pt x="0" y="1447"/>
                  <a:pt x="0" y="3231"/>
                </a:cubicBezTo>
                <a:lnTo>
                  <a:pt x="0" y="4776"/>
                </a:lnTo>
                <a:cubicBezTo>
                  <a:pt x="0" y="6669"/>
                  <a:pt x="4836" y="8203"/>
                  <a:pt x="10799" y="8203"/>
                </a:cubicBezTo>
                <a:cubicBezTo>
                  <a:pt x="16764" y="8203"/>
                  <a:pt x="21600" y="6669"/>
                  <a:pt x="21600" y="4776"/>
                </a:cubicBezTo>
                <a:lnTo>
                  <a:pt x="21600" y="3231"/>
                </a:lnTo>
                <a:cubicBezTo>
                  <a:pt x="21600" y="1447"/>
                  <a:pt x="16764" y="0"/>
                  <a:pt x="10799" y="0"/>
                </a:cubicBezTo>
                <a:close/>
                <a:moveTo>
                  <a:pt x="21195" y="8008"/>
                </a:moveTo>
                <a:cubicBezTo>
                  <a:pt x="19915" y="9488"/>
                  <a:pt x="15746" y="10572"/>
                  <a:pt x="10799" y="10572"/>
                </a:cubicBezTo>
                <a:cubicBezTo>
                  <a:pt x="5856" y="10572"/>
                  <a:pt x="1685" y="9488"/>
                  <a:pt x="405" y="8008"/>
                </a:cubicBezTo>
                <a:cubicBezTo>
                  <a:pt x="141" y="7702"/>
                  <a:pt x="0" y="7868"/>
                  <a:pt x="0" y="8007"/>
                </a:cubicBezTo>
                <a:cubicBezTo>
                  <a:pt x="0" y="8144"/>
                  <a:pt x="0" y="10898"/>
                  <a:pt x="0" y="10898"/>
                </a:cubicBezTo>
                <a:cubicBezTo>
                  <a:pt x="0" y="13061"/>
                  <a:pt x="4836" y="14814"/>
                  <a:pt x="10799" y="14814"/>
                </a:cubicBezTo>
                <a:cubicBezTo>
                  <a:pt x="16764" y="14814"/>
                  <a:pt x="21600" y="13061"/>
                  <a:pt x="21600" y="10898"/>
                </a:cubicBezTo>
                <a:cubicBezTo>
                  <a:pt x="21600" y="10898"/>
                  <a:pt x="21600" y="8144"/>
                  <a:pt x="21600" y="8007"/>
                </a:cubicBezTo>
                <a:cubicBezTo>
                  <a:pt x="21600" y="7868"/>
                  <a:pt x="21459" y="7702"/>
                  <a:pt x="21195" y="8008"/>
                </a:cubicBezTo>
                <a:close/>
                <a:moveTo>
                  <a:pt x="21176" y="14285"/>
                </a:moveTo>
                <a:cubicBezTo>
                  <a:pt x="19876" y="15959"/>
                  <a:pt x="15722" y="17184"/>
                  <a:pt x="10799" y="17184"/>
                </a:cubicBezTo>
                <a:cubicBezTo>
                  <a:pt x="5878" y="17184"/>
                  <a:pt x="1724" y="15959"/>
                  <a:pt x="424" y="14285"/>
                </a:cubicBezTo>
                <a:cubicBezTo>
                  <a:pt x="147" y="13932"/>
                  <a:pt x="0" y="14121"/>
                  <a:pt x="0" y="14297"/>
                </a:cubicBezTo>
                <a:cubicBezTo>
                  <a:pt x="0" y="14472"/>
                  <a:pt x="0" y="16754"/>
                  <a:pt x="0" y="16754"/>
                </a:cubicBezTo>
                <a:cubicBezTo>
                  <a:pt x="0" y="19133"/>
                  <a:pt x="4836" y="21600"/>
                  <a:pt x="10799" y="21600"/>
                </a:cubicBezTo>
                <a:cubicBezTo>
                  <a:pt x="16764" y="21600"/>
                  <a:pt x="21600" y="19133"/>
                  <a:pt x="21600" y="16754"/>
                </a:cubicBezTo>
                <a:cubicBezTo>
                  <a:pt x="21600" y="16754"/>
                  <a:pt x="21600" y="14472"/>
                  <a:pt x="21600" y="14297"/>
                </a:cubicBezTo>
                <a:cubicBezTo>
                  <a:pt x="21600" y="14121"/>
                  <a:pt x="21453" y="13932"/>
                  <a:pt x="21176" y="14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25"/>
          <p:cNvSpPr txBox="1">
            <a:spLocks noGrp="1"/>
          </p:cNvSpPr>
          <p:nvPr>
            <p:ph type="body" idx="5"/>
          </p:nvPr>
        </p:nvSpPr>
        <p:spPr>
          <a:xfrm>
            <a:off x="2083343" y="2687597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25"/>
          <p:cNvSpPr txBox="1">
            <a:spLocks noGrp="1"/>
          </p:cNvSpPr>
          <p:nvPr>
            <p:ph type="body" idx="6"/>
          </p:nvPr>
        </p:nvSpPr>
        <p:spPr>
          <a:xfrm>
            <a:off x="1370369" y="2931746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body" idx="7"/>
          </p:nvPr>
        </p:nvSpPr>
        <p:spPr>
          <a:xfrm>
            <a:off x="8687474" y="3540647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body" idx="8"/>
          </p:nvPr>
        </p:nvSpPr>
        <p:spPr>
          <a:xfrm>
            <a:off x="8687474" y="3784796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body" idx="9"/>
          </p:nvPr>
        </p:nvSpPr>
        <p:spPr>
          <a:xfrm>
            <a:off x="2083343" y="3540647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body" idx="13"/>
          </p:nvPr>
        </p:nvSpPr>
        <p:spPr>
          <a:xfrm>
            <a:off x="1370369" y="3784796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body" idx="14"/>
          </p:nvPr>
        </p:nvSpPr>
        <p:spPr>
          <a:xfrm>
            <a:off x="8687474" y="4375499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25"/>
          <p:cNvSpPr txBox="1">
            <a:spLocks noGrp="1"/>
          </p:cNvSpPr>
          <p:nvPr>
            <p:ph type="body" idx="15"/>
          </p:nvPr>
        </p:nvSpPr>
        <p:spPr>
          <a:xfrm>
            <a:off x="8687474" y="4619648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25"/>
          <p:cNvSpPr txBox="1">
            <a:spLocks noGrp="1"/>
          </p:cNvSpPr>
          <p:nvPr>
            <p:ph type="body" idx="16"/>
          </p:nvPr>
        </p:nvSpPr>
        <p:spPr>
          <a:xfrm>
            <a:off x="2083343" y="4375499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6" name="Google Shape;506;p25"/>
          <p:cNvSpPr txBox="1">
            <a:spLocks noGrp="1"/>
          </p:cNvSpPr>
          <p:nvPr>
            <p:ph type="body" idx="17"/>
          </p:nvPr>
        </p:nvSpPr>
        <p:spPr>
          <a:xfrm>
            <a:off x="1370369" y="4619648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25"/>
          <p:cNvSpPr txBox="1">
            <a:spLocks noGrp="1"/>
          </p:cNvSpPr>
          <p:nvPr>
            <p:ph type="body" idx="18"/>
          </p:nvPr>
        </p:nvSpPr>
        <p:spPr>
          <a:xfrm>
            <a:off x="8687474" y="5228549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8" name="Google Shape;508;p25"/>
          <p:cNvSpPr txBox="1">
            <a:spLocks noGrp="1"/>
          </p:cNvSpPr>
          <p:nvPr>
            <p:ph type="body" idx="19"/>
          </p:nvPr>
        </p:nvSpPr>
        <p:spPr>
          <a:xfrm>
            <a:off x="8687474" y="5472698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body" idx="20"/>
          </p:nvPr>
        </p:nvSpPr>
        <p:spPr>
          <a:xfrm>
            <a:off x="2083343" y="5228549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body" idx="21"/>
          </p:nvPr>
        </p:nvSpPr>
        <p:spPr>
          <a:xfrm>
            <a:off x="1370369" y="5472698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8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38500"/>
                            </p:stCondLst>
                            <p:childTnLst>
                              <p:par>
                                <p:cTn id="5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39000"/>
                            </p:stCondLst>
                            <p:childTnLst>
                              <p:par>
                                <p:cTn id="5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1000"/>
                            </p:stCondLst>
                            <p:childTnLst>
                              <p:par>
                                <p:cTn id="5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0001" y="1495425"/>
            <a:ext cx="2032000" cy="401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3" name="Google Shape;513;p26"/>
          <p:cNvGrpSpPr/>
          <p:nvPr/>
        </p:nvGrpSpPr>
        <p:grpSpPr>
          <a:xfrm>
            <a:off x="7696615" y="2013907"/>
            <a:ext cx="455820" cy="455815"/>
            <a:chOff x="-1" y="-1"/>
            <a:chExt cx="911637" cy="911629"/>
          </a:xfrm>
        </p:grpSpPr>
        <p:sp>
          <p:nvSpPr>
            <p:cNvPr id="514" name="Google Shape;514;p26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16" name="Google Shape;516;p26"/>
          <p:cNvGrpSpPr/>
          <p:nvPr/>
        </p:nvGrpSpPr>
        <p:grpSpPr>
          <a:xfrm>
            <a:off x="4039577" y="2006289"/>
            <a:ext cx="455806" cy="455814"/>
            <a:chOff x="0" y="0"/>
            <a:chExt cx="911611" cy="911628"/>
          </a:xfrm>
        </p:grpSpPr>
        <p:sp>
          <p:nvSpPr>
            <p:cNvPr id="517" name="Google Shape;517;p2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/>
              <a:rect l="l" t="t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19" name="Google Shape;519;p26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6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26"/>
          <p:cNvSpPr txBox="1">
            <a:spLocks noGrp="1"/>
          </p:cNvSpPr>
          <p:nvPr>
            <p:ph type="body" idx="2"/>
          </p:nvPr>
        </p:nvSpPr>
        <p:spPr>
          <a:xfrm>
            <a:off x="8362930" y="2006502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2" name="Google Shape;522;p26"/>
          <p:cNvSpPr txBox="1">
            <a:spLocks noGrp="1"/>
          </p:cNvSpPr>
          <p:nvPr>
            <p:ph type="body" idx="3"/>
          </p:nvPr>
        </p:nvSpPr>
        <p:spPr>
          <a:xfrm>
            <a:off x="8362930" y="2250651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26"/>
          <p:cNvSpPr>
            <a:spLocks noGrp="1"/>
          </p:cNvSpPr>
          <p:nvPr>
            <p:ph type="pic" idx="4"/>
          </p:nvPr>
        </p:nvSpPr>
        <p:spPr>
          <a:xfrm>
            <a:off x="5295691" y="2070512"/>
            <a:ext cx="1600617" cy="286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524" name="Google Shape;524;p26"/>
          <p:cNvGrpSpPr/>
          <p:nvPr/>
        </p:nvGrpSpPr>
        <p:grpSpPr>
          <a:xfrm>
            <a:off x="4039523" y="4538460"/>
            <a:ext cx="455811" cy="455815"/>
            <a:chOff x="-1" y="-1"/>
            <a:chExt cx="911620" cy="911629"/>
          </a:xfrm>
        </p:grpSpPr>
        <p:sp>
          <p:nvSpPr>
            <p:cNvPr id="525" name="Google Shape;525;p26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/>
              <a:rect l="l" t="t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27" name="Google Shape;527;p26"/>
          <p:cNvGrpSpPr/>
          <p:nvPr/>
        </p:nvGrpSpPr>
        <p:grpSpPr>
          <a:xfrm>
            <a:off x="7701134" y="3694404"/>
            <a:ext cx="455820" cy="455815"/>
            <a:chOff x="-1" y="-1"/>
            <a:chExt cx="911637" cy="911629"/>
          </a:xfrm>
        </p:grpSpPr>
        <p:sp>
          <p:nvSpPr>
            <p:cNvPr id="528" name="Google Shape;528;p26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0" name="Google Shape;530;p26"/>
          <p:cNvGrpSpPr/>
          <p:nvPr/>
        </p:nvGrpSpPr>
        <p:grpSpPr>
          <a:xfrm>
            <a:off x="7701144" y="4538462"/>
            <a:ext cx="455800" cy="455815"/>
            <a:chOff x="-1" y="0"/>
            <a:chExt cx="911598" cy="911628"/>
          </a:xfrm>
        </p:grpSpPr>
        <p:sp>
          <p:nvSpPr>
            <p:cNvPr id="531" name="Google Shape;531;p26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/>
              <a:rect l="l" t="t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3" name="Google Shape;533;p26"/>
          <p:cNvGrpSpPr/>
          <p:nvPr/>
        </p:nvGrpSpPr>
        <p:grpSpPr>
          <a:xfrm>
            <a:off x="7701144" y="2850348"/>
            <a:ext cx="455800" cy="455815"/>
            <a:chOff x="0" y="0"/>
            <a:chExt cx="911598" cy="911629"/>
          </a:xfrm>
        </p:grpSpPr>
        <p:sp>
          <p:nvSpPr>
            <p:cNvPr id="534" name="Google Shape;534;p26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6" name="Google Shape;536;p26"/>
          <p:cNvGrpSpPr/>
          <p:nvPr/>
        </p:nvGrpSpPr>
        <p:grpSpPr>
          <a:xfrm>
            <a:off x="4039523" y="2850347"/>
            <a:ext cx="455811" cy="455815"/>
            <a:chOff x="-1" y="-1"/>
            <a:chExt cx="911620" cy="911629"/>
          </a:xfrm>
        </p:grpSpPr>
        <p:sp>
          <p:nvSpPr>
            <p:cNvPr id="537" name="Google Shape;537;p26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9" name="Google Shape;539;p26"/>
          <p:cNvGrpSpPr/>
          <p:nvPr/>
        </p:nvGrpSpPr>
        <p:grpSpPr>
          <a:xfrm>
            <a:off x="4039526" y="3694404"/>
            <a:ext cx="455806" cy="455814"/>
            <a:chOff x="0" y="0"/>
            <a:chExt cx="911611" cy="911628"/>
          </a:xfrm>
        </p:grpSpPr>
        <p:sp>
          <p:nvSpPr>
            <p:cNvPr id="540" name="Google Shape;540;p2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42" name="Google Shape;542;p26"/>
          <p:cNvSpPr txBox="1">
            <a:spLocks noGrp="1"/>
          </p:cNvSpPr>
          <p:nvPr>
            <p:ph type="body" idx="5"/>
          </p:nvPr>
        </p:nvSpPr>
        <p:spPr>
          <a:xfrm>
            <a:off x="2399932" y="2006502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26"/>
          <p:cNvSpPr txBox="1">
            <a:spLocks noGrp="1"/>
          </p:cNvSpPr>
          <p:nvPr>
            <p:ph type="body" idx="6"/>
          </p:nvPr>
        </p:nvSpPr>
        <p:spPr>
          <a:xfrm>
            <a:off x="1686958" y="2250651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26"/>
          <p:cNvSpPr txBox="1">
            <a:spLocks noGrp="1"/>
          </p:cNvSpPr>
          <p:nvPr>
            <p:ph type="body" idx="7"/>
          </p:nvPr>
        </p:nvSpPr>
        <p:spPr>
          <a:xfrm>
            <a:off x="8362930" y="2859552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26"/>
          <p:cNvSpPr txBox="1">
            <a:spLocks noGrp="1"/>
          </p:cNvSpPr>
          <p:nvPr>
            <p:ph type="body" idx="8"/>
          </p:nvPr>
        </p:nvSpPr>
        <p:spPr>
          <a:xfrm>
            <a:off x="8362930" y="3103701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26"/>
          <p:cNvSpPr txBox="1">
            <a:spLocks noGrp="1"/>
          </p:cNvSpPr>
          <p:nvPr>
            <p:ph type="body" idx="9"/>
          </p:nvPr>
        </p:nvSpPr>
        <p:spPr>
          <a:xfrm>
            <a:off x="2399932" y="2859552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26"/>
          <p:cNvSpPr txBox="1">
            <a:spLocks noGrp="1"/>
          </p:cNvSpPr>
          <p:nvPr>
            <p:ph type="body" idx="13"/>
          </p:nvPr>
        </p:nvSpPr>
        <p:spPr>
          <a:xfrm>
            <a:off x="1686958" y="3103701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26"/>
          <p:cNvSpPr txBox="1">
            <a:spLocks noGrp="1"/>
          </p:cNvSpPr>
          <p:nvPr>
            <p:ph type="body" idx="14"/>
          </p:nvPr>
        </p:nvSpPr>
        <p:spPr>
          <a:xfrm>
            <a:off x="8362930" y="3694404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26"/>
          <p:cNvSpPr txBox="1">
            <a:spLocks noGrp="1"/>
          </p:cNvSpPr>
          <p:nvPr>
            <p:ph type="body" idx="15"/>
          </p:nvPr>
        </p:nvSpPr>
        <p:spPr>
          <a:xfrm>
            <a:off x="8362930" y="3938553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26"/>
          <p:cNvSpPr txBox="1">
            <a:spLocks noGrp="1"/>
          </p:cNvSpPr>
          <p:nvPr>
            <p:ph type="body" idx="16"/>
          </p:nvPr>
        </p:nvSpPr>
        <p:spPr>
          <a:xfrm>
            <a:off x="2399932" y="3694404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26"/>
          <p:cNvSpPr txBox="1">
            <a:spLocks noGrp="1"/>
          </p:cNvSpPr>
          <p:nvPr>
            <p:ph type="body" idx="17"/>
          </p:nvPr>
        </p:nvSpPr>
        <p:spPr>
          <a:xfrm>
            <a:off x="1686958" y="3938553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26"/>
          <p:cNvSpPr txBox="1">
            <a:spLocks noGrp="1"/>
          </p:cNvSpPr>
          <p:nvPr>
            <p:ph type="body" idx="18"/>
          </p:nvPr>
        </p:nvSpPr>
        <p:spPr>
          <a:xfrm>
            <a:off x="8362930" y="4547454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3" name="Google Shape;553;p26"/>
          <p:cNvSpPr txBox="1">
            <a:spLocks noGrp="1"/>
          </p:cNvSpPr>
          <p:nvPr>
            <p:ph type="body" idx="19"/>
          </p:nvPr>
        </p:nvSpPr>
        <p:spPr>
          <a:xfrm>
            <a:off x="8362930" y="4791603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26"/>
          <p:cNvSpPr txBox="1">
            <a:spLocks noGrp="1"/>
          </p:cNvSpPr>
          <p:nvPr>
            <p:ph type="body" idx="20"/>
          </p:nvPr>
        </p:nvSpPr>
        <p:spPr>
          <a:xfrm>
            <a:off x="2399932" y="4547454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5" name="Google Shape;555;p26"/>
          <p:cNvSpPr txBox="1">
            <a:spLocks noGrp="1"/>
          </p:cNvSpPr>
          <p:nvPr>
            <p:ph type="body" idx="21"/>
          </p:nvPr>
        </p:nvSpPr>
        <p:spPr>
          <a:xfrm>
            <a:off x="1686958" y="4791603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1000"/>
                            </p:stCondLst>
                            <p:childTnLst>
                              <p:par>
                                <p:cTn id="5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2000"/>
                            </p:stCondLst>
                            <p:childTnLst>
                              <p:par>
                                <p:cTn id="5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2500"/>
                            </p:stCondLst>
                            <p:childTnLst>
                              <p:par>
                                <p:cTn id="5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43000"/>
                            </p:stCondLst>
                            <p:childTnLst>
                              <p:par>
                                <p:cTn id="5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43500"/>
                            </p:stCondLst>
                            <p:childTnLst>
                              <p:par>
                                <p:cTn id="5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44000"/>
                            </p:stCondLst>
                            <p:childTnLst>
                              <p:par>
                                <p:cTn id="5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5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5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5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5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45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7"/>
          <p:cNvSpPr>
            <a:spLocks noGrp="1"/>
          </p:cNvSpPr>
          <p:nvPr>
            <p:ph type="pic" idx="2"/>
          </p:nvPr>
        </p:nvSpPr>
        <p:spPr>
          <a:xfrm>
            <a:off x="7231553" y="1711192"/>
            <a:ext cx="2973510" cy="176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27"/>
          <p:cNvSpPr>
            <a:spLocks noGrp="1"/>
          </p:cNvSpPr>
          <p:nvPr>
            <p:ph type="pic" idx="3"/>
          </p:nvPr>
        </p:nvSpPr>
        <p:spPr>
          <a:xfrm>
            <a:off x="1981825" y="1709886"/>
            <a:ext cx="2983849" cy="176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561" name="Google Shape;561;p27"/>
          <p:cNvGrpSpPr/>
          <p:nvPr/>
        </p:nvGrpSpPr>
        <p:grpSpPr>
          <a:xfrm>
            <a:off x="1981825" y="3829051"/>
            <a:ext cx="8228352" cy="1571332"/>
            <a:chOff x="0" y="0"/>
            <a:chExt cx="16456701" cy="3142662"/>
          </a:xfrm>
        </p:grpSpPr>
        <p:sp>
          <p:nvSpPr>
            <p:cNvPr id="562" name="Google Shape;562;p27"/>
            <p:cNvSpPr/>
            <p:nvPr/>
          </p:nvSpPr>
          <p:spPr>
            <a:xfrm>
              <a:off x="0" y="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10489003" y="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0" y="10025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10489003" y="10025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0" y="201680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10489003" y="201680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0" y="30193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10489003" y="30193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70" name="Google Shape;570;p27"/>
          <p:cNvSpPr/>
          <p:nvPr/>
        </p:nvSpPr>
        <p:spPr>
          <a:xfrm>
            <a:off x="2295045" y="3829051"/>
            <a:ext cx="2670629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27"/>
          <p:cNvSpPr/>
          <p:nvPr/>
        </p:nvSpPr>
        <p:spPr>
          <a:xfrm>
            <a:off x="5133285" y="1711192"/>
            <a:ext cx="1925432" cy="1764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27"/>
          <p:cNvSpPr/>
          <p:nvPr/>
        </p:nvSpPr>
        <p:spPr>
          <a:xfrm>
            <a:off x="7226517" y="3829051"/>
            <a:ext cx="2452424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p27"/>
          <p:cNvSpPr/>
          <p:nvPr/>
        </p:nvSpPr>
        <p:spPr>
          <a:xfrm>
            <a:off x="3345167" y="4330303"/>
            <a:ext cx="1620507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27"/>
          <p:cNvSpPr/>
          <p:nvPr/>
        </p:nvSpPr>
        <p:spPr>
          <a:xfrm>
            <a:off x="7226518" y="4330303"/>
            <a:ext cx="745867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27"/>
          <p:cNvSpPr/>
          <p:nvPr/>
        </p:nvSpPr>
        <p:spPr>
          <a:xfrm>
            <a:off x="2951384" y="4837451"/>
            <a:ext cx="2014290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6" name="Google Shape;576;p27"/>
          <p:cNvSpPr/>
          <p:nvPr/>
        </p:nvSpPr>
        <p:spPr>
          <a:xfrm>
            <a:off x="7226517" y="4837451"/>
            <a:ext cx="1562336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7" name="Google Shape;577;p27"/>
          <p:cNvSpPr/>
          <p:nvPr/>
        </p:nvSpPr>
        <p:spPr>
          <a:xfrm>
            <a:off x="2057966" y="5338703"/>
            <a:ext cx="2907707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8" name="Google Shape;578;p27"/>
          <p:cNvSpPr/>
          <p:nvPr/>
        </p:nvSpPr>
        <p:spPr>
          <a:xfrm>
            <a:off x="7226517" y="5338703"/>
            <a:ext cx="1925431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27"/>
          <p:cNvSpPr txBox="1">
            <a:spLocks noGrp="1"/>
          </p:cNvSpPr>
          <p:nvPr>
            <p:ph type="body" idx="4"/>
          </p:nvPr>
        </p:nvSpPr>
        <p:spPr>
          <a:xfrm>
            <a:off x="5257582" y="3706566"/>
            <a:ext cx="1676835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body" idx="5"/>
          </p:nvPr>
        </p:nvSpPr>
        <p:spPr>
          <a:xfrm>
            <a:off x="5257582" y="4220519"/>
            <a:ext cx="1676835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body" idx="6"/>
          </p:nvPr>
        </p:nvSpPr>
        <p:spPr>
          <a:xfrm>
            <a:off x="5257582" y="4714967"/>
            <a:ext cx="1676835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body" idx="7"/>
          </p:nvPr>
        </p:nvSpPr>
        <p:spPr>
          <a:xfrm>
            <a:off x="5257582" y="5228920"/>
            <a:ext cx="1676835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27"/>
          <p:cNvSpPr txBox="1">
            <a:spLocks noGrp="1"/>
          </p:cNvSpPr>
          <p:nvPr>
            <p:ph type="body" idx="8"/>
          </p:nvPr>
        </p:nvSpPr>
        <p:spPr>
          <a:xfrm>
            <a:off x="9490595" y="3962400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27"/>
          <p:cNvSpPr txBox="1">
            <a:spLocks noGrp="1"/>
          </p:cNvSpPr>
          <p:nvPr>
            <p:ph type="body" idx="9"/>
          </p:nvPr>
        </p:nvSpPr>
        <p:spPr>
          <a:xfrm>
            <a:off x="7799219" y="4454815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27"/>
          <p:cNvSpPr txBox="1">
            <a:spLocks noGrp="1"/>
          </p:cNvSpPr>
          <p:nvPr>
            <p:ph type="body" idx="13"/>
          </p:nvPr>
        </p:nvSpPr>
        <p:spPr>
          <a:xfrm>
            <a:off x="8622570" y="4961963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body" idx="14"/>
          </p:nvPr>
        </p:nvSpPr>
        <p:spPr>
          <a:xfrm>
            <a:off x="8957056" y="5463216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27"/>
          <p:cNvSpPr txBox="1">
            <a:spLocks noGrp="1"/>
          </p:cNvSpPr>
          <p:nvPr>
            <p:ph type="body" idx="15"/>
          </p:nvPr>
        </p:nvSpPr>
        <p:spPr>
          <a:xfrm>
            <a:off x="2269273" y="3941345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27"/>
          <p:cNvSpPr txBox="1">
            <a:spLocks noGrp="1"/>
          </p:cNvSpPr>
          <p:nvPr>
            <p:ph type="body" idx="16"/>
          </p:nvPr>
        </p:nvSpPr>
        <p:spPr>
          <a:xfrm>
            <a:off x="3311820" y="4448690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27"/>
          <p:cNvSpPr txBox="1">
            <a:spLocks noGrp="1"/>
          </p:cNvSpPr>
          <p:nvPr>
            <p:ph type="body" idx="17"/>
          </p:nvPr>
        </p:nvSpPr>
        <p:spPr>
          <a:xfrm>
            <a:off x="2923860" y="4970543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27"/>
          <p:cNvSpPr txBox="1">
            <a:spLocks noGrp="1"/>
          </p:cNvSpPr>
          <p:nvPr>
            <p:ph type="body" idx="18"/>
          </p:nvPr>
        </p:nvSpPr>
        <p:spPr>
          <a:xfrm>
            <a:off x="2030436" y="5457806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27"/>
          <p:cNvSpPr txBox="1">
            <a:spLocks noGrp="1"/>
          </p:cNvSpPr>
          <p:nvPr>
            <p:ph type="body" idx="19"/>
          </p:nvPr>
        </p:nvSpPr>
        <p:spPr>
          <a:xfrm>
            <a:off x="5257582" y="2133601"/>
            <a:ext cx="1676835" cy="92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55555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5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5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8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6000"/>
                            </p:stCondLst>
                            <p:childTnLst>
                              <p:par>
                                <p:cTn id="4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5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62000"/>
                            </p:stCondLst>
                            <p:childTnLst>
                              <p:par>
                                <p:cTn id="5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5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64000"/>
                            </p:stCondLst>
                            <p:childTnLst>
                              <p:par>
                                <p:cTn id="5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4500"/>
                            </p:stCondLst>
                            <p:childTnLst>
                              <p:par>
                                <p:cTn id="5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8"/>
          <p:cNvSpPr/>
          <p:nvPr/>
        </p:nvSpPr>
        <p:spPr>
          <a:xfrm>
            <a:off x="1213137" y="2910539"/>
            <a:ext cx="4330293" cy="1437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28"/>
          <p:cNvSpPr>
            <a:spLocks noGrp="1"/>
          </p:cNvSpPr>
          <p:nvPr>
            <p:ph type="pic" idx="2"/>
          </p:nvPr>
        </p:nvSpPr>
        <p:spPr>
          <a:xfrm>
            <a:off x="2575575" y="2734659"/>
            <a:ext cx="2788456" cy="178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5" name="Google Shape;595;p28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28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7" name="Google Shape;597;p28"/>
          <p:cNvSpPr txBox="1">
            <a:spLocks noGrp="1"/>
          </p:cNvSpPr>
          <p:nvPr>
            <p:ph type="body" idx="3"/>
          </p:nvPr>
        </p:nvSpPr>
        <p:spPr>
          <a:xfrm>
            <a:off x="6089220" y="2861878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8" name="Google Shape;598;p28"/>
          <p:cNvSpPr txBox="1">
            <a:spLocks noGrp="1"/>
          </p:cNvSpPr>
          <p:nvPr>
            <p:ph type="body" idx="4"/>
          </p:nvPr>
        </p:nvSpPr>
        <p:spPr>
          <a:xfrm>
            <a:off x="6089220" y="3292883"/>
            <a:ext cx="518972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>
            <a:spLocks noGrp="1"/>
          </p:cNvSpPr>
          <p:nvPr>
            <p:ph type="pic" idx="2"/>
          </p:nvPr>
        </p:nvSpPr>
        <p:spPr>
          <a:xfrm>
            <a:off x="6304844" y="2362200"/>
            <a:ext cx="853440" cy="85039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7" name="Google Shape;207;p10"/>
          <p:cNvSpPr>
            <a:spLocks noGrp="1"/>
          </p:cNvSpPr>
          <p:nvPr>
            <p:ph type="pic" idx="3"/>
          </p:nvPr>
        </p:nvSpPr>
        <p:spPr>
          <a:xfrm>
            <a:off x="6302356" y="4290732"/>
            <a:ext cx="853440" cy="85039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8" name="Google Shape;208;p10"/>
          <p:cNvSpPr>
            <a:spLocks noGrp="1"/>
          </p:cNvSpPr>
          <p:nvPr>
            <p:ph type="pic" idx="4"/>
          </p:nvPr>
        </p:nvSpPr>
        <p:spPr>
          <a:xfrm>
            <a:off x="1248628" y="2362200"/>
            <a:ext cx="853440" cy="85039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9" name="Google Shape;209;p10"/>
          <p:cNvSpPr>
            <a:spLocks noGrp="1"/>
          </p:cNvSpPr>
          <p:nvPr>
            <p:ph type="pic" idx="5"/>
          </p:nvPr>
        </p:nvSpPr>
        <p:spPr>
          <a:xfrm>
            <a:off x="1246140" y="4289145"/>
            <a:ext cx="853440" cy="85039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1524001" y="381001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body" idx="1"/>
          </p:nvPr>
        </p:nvSpPr>
        <p:spPr>
          <a:xfrm>
            <a:off x="1524001" y="996518"/>
            <a:ext cx="9144000" cy="24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10"/>
          <p:cNvSpPr txBox="1">
            <a:spLocks noGrp="1"/>
          </p:cNvSpPr>
          <p:nvPr>
            <p:ph type="body" idx="6"/>
          </p:nvPr>
        </p:nvSpPr>
        <p:spPr>
          <a:xfrm>
            <a:off x="2458730" y="5220655"/>
            <a:ext cx="160061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7"/>
          </p:nvPr>
        </p:nvSpPr>
        <p:spPr>
          <a:xfrm>
            <a:off x="2474135" y="4356328"/>
            <a:ext cx="356251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10"/>
          <p:cNvSpPr txBox="1">
            <a:spLocks noGrp="1"/>
          </p:cNvSpPr>
          <p:nvPr>
            <p:ph type="body" idx="8"/>
          </p:nvPr>
        </p:nvSpPr>
        <p:spPr>
          <a:xfrm>
            <a:off x="2458726" y="5488325"/>
            <a:ext cx="158408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9"/>
          </p:nvPr>
        </p:nvSpPr>
        <p:spPr>
          <a:xfrm>
            <a:off x="2474140" y="3300414"/>
            <a:ext cx="160061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body" idx="13"/>
          </p:nvPr>
        </p:nvSpPr>
        <p:spPr>
          <a:xfrm>
            <a:off x="2474135" y="2436088"/>
            <a:ext cx="356251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10"/>
          <p:cNvSpPr txBox="1">
            <a:spLocks noGrp="1"/>
          </p:cNvSpPr>
          <p:nvPr>
            <p:ph type="body" idx="14"/>
          </p:nvPr>
        </p:nvSpPr>
        <p:spPr>
          <a:xfrm>
            <a:off x="2474136" y="3568085"/>
            <a:ext cx="158408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10"/>
          <p:cNvSpPr txBox="1">
            <a:spLocks noGrp="1"/>
          </p:cNvSpPr>
          <p:nvPr>
            <p:ph type="body" idx="15"/>
          </p:nvPr>
        </p:nvSpPr>
        <p:spPr>
          <a:xfrm>
            <a:off x="7499536" y="5220655"/>
            <a:ext cx="160061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10"/>
          <p:cNvSpPr txBox="1">
            <a:spLocks noGrp="1"/>
          </p:cNvSpPr>
          <p:nvPr>
            <p:ph type="body" idx="16"/>
          </p:nvPr>
        </p:nvSpPr>
        <p:spPr>
          <a:xfrm>
            <a:off x="7514942" y="4356328"/>
            <a:ext cx="356251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10"/>
          <p:cNvSpPr txBox="1">
            <a:spLocks noGrp="1"/>
          </p:cNvSpPr>
          <p:nvPr>
            <p:ph type="body" idx="17"/>
          </p:nvPr>
        </p:nvSpPr>
        <p:spPr>
          <a:xfrm>
            <a:off x="7499533" y="5488325"/>
            <a:ext cx="158408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0"/>
          <p:cNvSpPr txBox="1">
            <a:spLocks noGrp="1"/>
          </p:cNvSpPr>
          <p:nvPr>
            <p:ph type="body" idx="18"/>
          </p:nvPr>
        </p:nvSpPr>
        <p:spPr>
          <a:xfrm>
            <a:off x="7514946" y="3300414"/>
            <a:ext cx="160061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10"/>
          <p:cNvSpPr txBox="1">
            <a:spLocks noGrp="1"/>
          </p:cNvSpPr>
          <p:nvPr>
            <p:ph type="body" idx="19"/>
          </p:nvPr>
        </p:nvSpPr>
        <p:spPr>
          <a:xfrm>
            <a:off x="7514942" y="2436088"/>
            <a:ext cx="356251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10"/>
          <p:cNvSpPr txBox="1">
            <a:spLocks noGrp="1"/>
          </p:cNvSpPr>
          <p:nvPr>
            <p:ph type="body" idx="20"/>
          </p:nvPr>
        </p:nvSpPr>
        <p:spPr>
          <a:xfrm>
            <a:off x="7514943" y="3568085"/>
            <a:ext cx="158408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45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5500"/>
                            </p:stCondLst>
                            <p:childTnLst>
                              <p:par>
                                <p:cTn id="3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6500"/>
                            </p:stCondLst>
                            <p:childTnLst>
                              <p:par>
                                <p:cTn id="3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8500"/>
                            </p:stCondLst>
                            <p:childTnLst>
                              <p:par>
                                <p:cTn id="3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950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500"/>
                            </p:stCondLst>
                            <p:childTnLst>
                              <p:par>
                                <p:cTn id="4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219" y="2183215"/>
            <a:ext cx="4877320" cy="278042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9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9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3" name="Google Shape;603;p29"/>
          <p:cNvSpPr txBox="1">
            <a:spLocks noGrp="1"/>
          </p:cNvSpPr>
          <p:nvPr>
            <p:ph type="body" idx="2"/>
          </p:nvPr>
        </p:nvSpPr>
        <p:spPr>
          <a:xfrm>
            <a:off x="1217929" y="2644287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body" idx="3"/>
          </p:nvPr>
        </p:nvSpPr>
        <p:spPr>
          <a:xfrm>
            <a:off x="1217930" y="2988084"/>
            <a:ext cx="4662855" cy="203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5" name="Google Shape;605;p29"/>
          <p:cNvSpPr>
            <a:spLocks noGrp="1"/>
          </p:cNvSpPr>
          <p:nvPr>
            <p:ph type="pic" idx="4"/>
          </p:nvPr>
        </p:nvSpPr>
        <p:spPr>
          <a:xfrm>
            <a:off x="6934043" y="2362201"/>
            <a:ext cx="3353673" cy="215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3936" y="3595799"/>
            <a:ext cx="2802055" cy="159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5323" y="1870157"/>
            <a:ext cx="4321355" cy="345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696356" y="3806319"/>
            <a:ext cx="1039680" cy="146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833" y="2505432"/>
            <a:ext cx="1040347" cy="146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2882781" y="3036663"/>
            <a:ext cx="622287" cy="12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3075" y="4026840"/>
            <a:ext cx="622286" cy="12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30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0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30"/>
          <p:cNvSpPr>
            <a:spLocks noGrp="1"/>
          </p:cNvSpPr>
          <p:nvPr>
            <p:ph type="pic" idx="2"/>
          </p:nvPr>
        </p:nvSpPr>
        <p:spPr>
          <a:xfrm>
            <a:off x="4128079" y="2048131"/>
            <a:ext cx="3935843" cy="224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6" name="Google Shape;616;p30"/>
          <p:cNvSpPr>
            <a:spLocks noGrp="1"/>
          </p:cNvSpPr>
          <p:nvPr>
            <p:ph type="pic" idx="3"/>
          </p:nvPr>
        </p:nvSpPr>
        <p:spPr>
          <a:xfrm>
            <a:off x="8602214" y="3715451"/>
            <a:ext cx="1905496" cy="1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7" name="Google Shape;617;p30"/>
          <p:cNvSpPr>
            <a:spLocks noGrp="1"/>
          </p:cNvSpPr>
          <p:nvPr>
            <p:ph type="pic" idx="4"/>
          </p:nvPr>
        </p:nvSpPr>
        <p:spPr>
          <a:xfrm>
            <a:off x="1571800" y="2659220"/>
            <a:ext cx="858412" cy="116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8" name="Google Shape;618;p30"/>
          <p:cNvSpPr>
            <a:spLocks noGrp="1"/>
          </p:cNvSpPr>
          <p:nvPr>
            <p:ph type="pic" idx="5"/>
          </p:nvPr>
        </p:nvSpPr>
        <p:spPr>
          <a:xfrm>
            <a:off x="1629132" y="4102417"/>
            <a:ext cx="1174131" cy="87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9" name="Google Shape;619;p30"/>
          <p:cNvSpPr>
            <a:spLocks noGrp="1"/>
          </p:cNvSpPr>
          <p:nvPr>
            <p:ph type="pic" idx="6"/>
          </p:nvPr>
        </p:nvSpPr>
        <p:spPr>
          <a:xfrm>
            <a:off x="2768108" y="3411196"/>
            <a:ext cx="851632" cy="48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0" name="Google Shape;620;p30"/>
          <p:cNvSpPr>
            <a:spLocks noGrp="1"/>
          </p:cNvSpPr>
          <p:nvPr>
            <p:ph type="pic" idx="7"/>
          </p:nvPr>
        </p:nvSpPr>
        <p:spPr>
          <a:xfrm>
            <a:off x="3106806" y="4217447"/>
            <a:ext cx="474824" cy="84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1"/>
          <p:cNvSpPr txBox="1">
            <a:spLocks noGrp="1"/>
          </p:cNvSpPr>
          <p:nvPr>
            <p:ph type="body" idx="1"/>
          </p:nvPr>
        </p:nvSpPr>
        <p:spPr>
          <a:xfrm>
            <a:off x="1239105" y="5461615"/>
            <a:ext cx="1263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31"/>
          <p:cNvSpPr txBox="1">
            <a:spLocks noGrp="1"/>
          </p:cNvSpPr>
          <p:nvPr>
            <p:ph type="body" idx="2"/>
          </p:nvPr>
        </p:nvSpPr>
        <p:spPr>
          <a:xfrm>
            <a:off x="1239105" y="5791200"/>
            <a:ext cx="1263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31"/>
          <p:cNvSpPr txBox="1">
            <a:spLocks noGrp="1"/>
          </p:cNvSpPr>
          <p:nvPr>
            <p:ph type="body" idx="3"/>
          </p:nvPr>
        </p:nvSpPr>
        <p:spPr>
          <a:xfrm>
            <a:off x="1249699" y="4771921"/>
            <a:ext cx="1263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31"/>
          <p:cNvSpPr txBox="1">
            <a:spLocks noGrp="1"/>
          </p:cNvSpPr>
          <p:nvPr>
            <p:ph type="body" idx="4"/>
          </p:nvPr>
        </p:nvSpPr>
        <p:spPr>
          <a:xfrm>
            <a:off x="1249699" y="5118937"/>
            <a:ext cx="1263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6" name="Google Shape;6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785" y="2630220"/>
            <a:ext cx="4339505" cy="346578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1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body" idx="5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body" idx="6"/>
          </p:nvPr>
        </p:nvSpPr>
        <p:spPr>
          <a:xfrm>
            <a:off x="1217929" y="3020244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body" idx="7"/>
          </p:nvPr>
        </p:nvSpPr>
        <p:spPr>
          <a:xfrm>
            <a:off x="1217930" y="3364041"/>
            <a:ext cx="4662855" cy="65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>
            <a:spLocks noGrp="1"/>
          </p:cNvSpPr>
          <p:nvPr>
            <p:ph type="pic" idx="8"/>
          </p:nvPr>
        </p:nvSpPr>
        <p:spPr>
          <a:xfrm>
            <a:off x="6898821" y="2796285"/>
            <a:ext cx="3963432" cy="226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2" name="Google Shape;632;p31"/>
          <p:cNvSpPr txBox="1">
            <a:spLocks noGrp="1"/>
          </p:cNvSpPr>
          <p:nvPr>
            <p:ph type="body" idx="9"/>
          </p:nvPr>
        </p:nvSpPr>
        <p:spPr>
          <a:xfrm>
            <a:off x="1227522" y="4393647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2755129" y="5882043"/>
            <a:ext cx="2434764" cy="6272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4" name="Google Shape;634;p31"/>
          <p:cNvSpPr/>
          <p:nvPr/>
        </p:nvSpPr>
        <p:spPr>
          <a:xfrm>
            <a:off x="2755128" y="5544495"/>
            <a:ext cx="2434548" cy="6272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5" name="Google Shape;635;p31"/>
          <p:cNvSpPr/>
          <p:nvPr/>
        </p:nvSpPr>
        <p:spPr>
          <a:xfrm>
            <a:off x="2755127" y="5201874"/>
            <a:ext cx="2434432" cy="6272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6" name="Google Shape;636;p31"/>
          <p:cNvSpPr/>
          <p:nvPr/>
        </p:nvSpPr>
        <p:spPr>
          <a:xfrm>
            <a:off x="2755129" y="4854858"/>
            <a:ext cx="2436474" cy="6272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7" name="Google Shape;637;p31"/>
          <p:cNvSpPr/>
          <p:nvPr/>
        </p:nvSpPr>
        <p:spPr>
          <a:xfrm>
            <a:off x="2749301" y="4854858"/>
            <a:ext cx="1880864" cy="62726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8" name="Google Shape;638;p31"/>
          <p:cNvSpPr/>
          <p:nvPr/>
        </p:nvSpPr>
        <p:spPr>
          <a:xfrm>
            <a:off x="2749301" y="5201874"/>
            <a:ext cx="1236240" cy="6272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9" name="Google Shape;639;p31"/>
          <p:cNvSpPr/>
          <p:nvPr/>
        </p:nvSpPr>
        <p:spPr>
          <a:xfrm>
            <a:off x="2749301" y="5544495"/>
            <a:ext cx="2272964" cy="62726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40" name="Google Shape;640;p31"/>
          <p:cNvSpPr/>
          <p:nvPr/>
        </p:nvSpPr>
        <p:spPr>
          <a:xfrm>
            <a:off x="2749301" y="5882043"/>
            <a:ext cx="1716867" cy="6272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41" name="Google Shape;641;p31"/>
          <p:cNvSpPr txBox="1">
            <a:spLocks noGrp="1"/>
          </p:cNvSpPr>
          <p:nvPr>
            <p:ph type="body" idx="13"/>
          </p:nvPr>
        </p:nvSpPr>
        <p:spPr>
          <a:xfrm>
            <a:off x="5541875" y="5461615"/>
            <a:ext cx="39109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31"/>
          <p:cNvSpPr txBox="1">
            <a:spLocks noGrp="1"/>
          </p:cNvSpPr>
          <p:nvPr>
            <p:ph type="body" idx="14"/>
          </p:nvPr>
        </p:nvSpPr>
        <p:spPr>
          <a:xfrm>
            <a:off x="5541875" y="5791200"/>
            <a:ext cx="39109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3" name="Google Shape;643;p31"/>
          <p:cNvSpPr txBox="1">
            <a:spLocks noGrp="1"/>
          </p:cNvSpPr>
          <p:nvPr>
            <p:ph type="body" idx="15"/>
          </p:nvPr>
        </p:nvSpPr>
        <p:spPr>
          <a:xfrm>
            <a:off x="5552469" y="4771921"/>
            <a:ext cx="39109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4" name="Google Shape;644;p31"/>
          <p:cNvSpPr txBox="1">
            <a:spLocks noGrp="1"/>
          </p:cNvSpPr>
          <p:nvPr>
            <p:ph type="body" idx="16"/>
          </p:nvPr>
        </p:nvSpPr>
        <p:spPr>
          <a:xfrm>
            <a:off x="5552469" y="5118937"/>
            <a:ext cx="39109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35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3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4500"/>
                            </p:stCondLst>
                            <p:childTnLst>
                              <p:par>
                                <p:cTn id="3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5000"/>
                            </p:stCondLst>
                            <p:childTnLst>
                              <p:par>
                                <p:cTn id="3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5500"/>
                            </p:stCondLst>
                            <p:childTnLst>
                              <p:par>
                                <p:cTn id="3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65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7500"/>
                            </p:stCondLst>
                            <p:childTnLst>
                              <p:par>
                                <p:cTn id="3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3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4850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9500"/>
                            </p:stCondLst>
                            <p:childTnLst>
                              <p:par>
                                <p:cTn id="4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4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1000"/>
                            </p:stCondLst>
                            <p:childTnLst>
                              <p:par>
                                <p:cTn id="4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51500"/>
                            </p:stCondLst>
                            <p:childTnLst>
                              <p:par>
                                <p:cTn id="4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2000"/>
                            </p:stCondLst>
                            <p:childTnLst>
                              <p:par>
                                <p:cTn id="4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30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40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50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55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70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32"/>
          <p:cNvSpPr txBox="1">
            <a:spLocks noGrp="1"/>
          </p:cNvSpPr>
          <p:nvPr>
            <p:ph type="body" idx="1"/>
          </p:nvPr>
        </p:nvSpPr>
        <p:spPr>
          <a:xfrm>
            <a:off x="1662705" y="453572"/>
            <a:ext cx="10972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32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9" name="Google Shape;649;p32"/>
          <p:cNvSpPr txBox="1">
            <a:spLocks noGrp="1"/>
          </p:cNvSpPr>
          <p:nvPr>
            <p:ph type="ft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0" name="Google Shape;650;p32"/>
          <p:cNvSpPr txBox="1">
            <a:spLocks noGrp="1"/>
          </p:cNvSpPr>
          <p:nvPr>
            <p:ph type="sldNum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body" idx="1"/>
          </p:nvPr>
        </p:nvSpPr>
        <p:spPr>
          <a:xfrm>
            <a:off x="1533045" y="2473679"/>
            <a:ext cx="2119087" cy="2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body" idx="2"/>
          </p:nvPr>
        </p:nvSpPr>
        <p:spPr>
          <a:xfrm>
            <a:off x="1533043" y="2938943"/>
            <a:ext cx="2783190" cy="168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body" idx="3"/>
          </p:nvPr>
        </p:nvSpPr>
        <p:spPr>
          <a:xfrm>
            <a:off x="4934827" y="2503756"/>
            <a:ext cx="1248229" cy="20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33"/>
          <p:cNvSpPr/>
          <p:nvPr/>
        </p:nvSpPr>
        <p:spPr>
          <a:xfrm>
            <a:off x="1571498" y="5423584"/>
            <a:ext cx="238253" cy="240442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6" name="Google Shape;656;p33"/>
          <p:cNvSpPr/>
          <p:nvPr/>
        </p:nvSpPr>
        <p:spPr>
          <a:xfrm>
            <a:off x="1659323" y="5488803"/>
            <a:ext cx="58531" cy="10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3757"/>
                </a:moveTo>
                <a:lnTo>
                  <a:pt x="15430" y="3757"/>
                </a:lnTo>
                <a:cubicBezTo>
                  <a:pt x="14702" y="3757"/>
                  <a:pt x="13885" y="4288"/>
                  <a:pt x="13885" y="5002"/>
                </a:cubicBezTo>
                <a:lnTo>
                  <a:pt x="13885" y="7478"/>
                </a:lnTo>
                <a:lnTo>
                  <a:pt x="21600" y="7478"/>
                </a:lnTo>
                <a:lnTo>
                  <a:pt x="21600" y="11004"/>
                </a:lnTo>
                <a:lnTo>
                  <a:pt x="13885" y="11004"/>
                </a:lnTo>
                <a:lnTo>
                  <a:pt x="13885" y="21600"/>
                </a:lnTo>
                <a:lnTo>
                  <a:pt x="6602" y="21600"/>
                </a:lnTo>
                <a:lnTo>
                  <a:pt x="6602" y="11004"/>
                </a:lnTo>
                <a:lnTo>
                  <a:pt x="0" y="11004"/>
                </a:lnTo>
                <a:lnTo>
                  <a:pt x="0" y="7478"/>
                </a:lnTo>
                <a:lnTo>
                  <a:pt x="6602" y="7478"/>
                </a:lnTo>
                <a:lnTo>
                  <a:pt x="6602" y="5401"/>
                </a:lnTo>
                <a:cubicBezTo>
                  <a:pt x="6602" y="2424"/>
                  <a:pt x="10324" y="0"/>
                  <a:pt x="15430" y="0"/>
                </a:cubicBezTo>
                <a:lnTo>
                  <a:pt x="21600" y="0"/>
                </a:lnTo>
                <a:cubicBezTo>
                  <a:pt x="21600" y="0"/>
                  <a:pt x="21600" y="3757"/>
                  <a:pt x="21600" y="37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7" name="Google Shape;657;p33"/>
          <p:cNvSpPr/>
          <p:nvPr/>
        </p:nvSpPr>
        <p:spPr>
          <a:xfrm>
            <a:off x="1571498" y="5767747"/>
            <a:ext cx="238253" cy="240442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8" name="Google Shape;658;p33"/>
          <p:cNvSpPr/>
          <p:nvPr/>
        </p:nvSpPr>
        <p:spPr>
          <a:xfrm>
            <a:off x="1641243" y="5839419"/>
            <a:ext cx="108978" cy="88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557"/>
                </a:moveTo>
                <a:cubicBezTo>
                  <a:pt x="20804" y="2992"/>
                  <a:pt x="19950" y="3284"/>
                  <a:pt x="19054" y="3416"/>
                </a:cubicBezTo>
                <a:cubicBezTo>
                  <a:pt x="19970" y="2741"/>
                  <a:pt x="20673" y="1673"/>
                  <a:pt x="21003" y="400"/>
                </a:cubicBezTo>
                <a:cubicBezTo>
                  <a:pt x="20147" y="1023"/>
                  <a:pt x="19198" y="1478"/>
                  <a:pt x="18189" y="1722"/>
                </a:cubicBezTo>
                <a:cubicBezTo>
                  <a:pt x="17381" y="661"/>
                  <a:pt x="16229" y="0"/>
                  <a:pt x="14955" y="0"/>
                </a:cubicBezTo>
                <a:cubicBezTo>
                  <a:pt x="12507" y="0"/>
                  <a:pt x="10524" y="2442"/>
                  <a:pt x="10524" y="5451"/>
                </a:cubicBezTo>
                <a:cubicBezTo>
                  <a:pt x="10524" y="5879"/>
                  <a:pt x="10562" y="6297"/>
                  <a:pt x="10638" y="6697"/>
                </a:cubicBezTo>
                <a:cubicBezTo>
                  <a:pt x="6956" y="6467"/>
                  <a:pt x="3689" y="4296"/>
                  <a:pt x="1504" y="998"/>
                </a:cubicBezTo>
                <a:cubicBezTo>
                  <a:pt x="1122" y="1802"/>
                  <a:pt x="903" y="2741"/>
                  <a:pt x="903" y="3740"/>
                </a:cubicBezTo>
                <a:cubicBezTo>
                  <a:pt x="903" y="5632"/>
                  <a:pt x="1686" y="7299"/>
                  <a:pt x="2875" y="8280"/>
                </a:cubicBezTo>
                <a:cubicBezTo>
                  <a:pt x="2150" y="8248"/>
                  <a:pt x="1466" y="8005"/>
                  <a:pt x="868" y="7598"/>
                </a:cubicBezTo>
                <a:cubicBezTo>
                  <a:pt x="868" y="7619"/>
                  <a:pt x="868" y="7643"/>
                  <a:pt x="868" y="7664"/>
                </a:cubicBezTo>
                <a:cubicBezTo>
                  <a:pt x="868" y="10308"/>
                  <a:pt x="2396" y="12510"/>
                  <a:pt x="4423" y="13011"/>
                </a:cubicBezTo>
                <a:cubicBezTo>
                  <a:pt x="4051" y="13136"/>
                  <a:pt x="3660" y="13202"/>
                  <a:pt x="3255" y="13202"/>
                </a:cubicBezTo>
                <a:cubicBezTo>
                  <a:pt x="2970" y="13202"/>
                  <a:pt x="2693" y="13167"/>
                  <a:pt x="2421" y="13105"/>
                </a:cubicBezTo>
                <a:cubicBezTo>
                  <a:pt x="2985" y="15272"/>
                  <a:pt x="4622" y="16848"/>
                  <a:pt x="6560" y="16893"/>
                </a:cubicBezTo>
                <a:cubicBezTo>
                  <a:pt x="5043" y="18354"/>
                  <a:pt x="3134" y="19227"/>
                  <a:pt x="1057" y="19227"/>
                </a:cubicBezTo>
                <a:cubicBezTo>
                  <a:pt x="700" y="19227"/>
                  <a:pt x="348" y="19200"/>
                  <a:pt x="0" y="19151"/>
                </a:cubicBezTo>
                <a:cubicBezTo>
                  <a:pt x="1961" y="20699"/>
                  <a:pt x="4290" y="21600"/>
                  <a:pt x="6793" y="21600"/>
                </a:cubicBezTo>
                <a:cubicBezTo>
                  <a:pt x="14944" y="21600"/>
                  <a:pt x="19402" y="13293"/>
                  <a:pt x="19402" y="6084"/>
                </a:cubicBezTo>
                <a:cubicBezTo>
                  <a:pt x="19402" y="5848"/>
                  <a:pt x="19398" y="5615"/>
                  <a:pt x="19389" y="5378"/>
                </a:cubicBezTo>
                <a:cubicBezTo>
                  <a:pt x="20254" y="4609"/>
                  <a:pt x="21005" y="3649"/>
                  <a:pt x="21600" y="2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9" name="Google Shape;659;p33"/>
          <p:cNvSpPr>
            <a:spLocks noGrp="1"/>
          </p:cNvSpPr>
          <p:nvPr>
            <p:ph type="pic" idx="4"/>
          </p:nvPr>
        </p:nvSpPr>
        <p:spPr>
          <a:xfrm>
            <a:off x="7613904" y="2438401"/>
            <a:ext cx="3054096" cy="3056425"/>
          </a:xfrm>
          <a:prstGeom prst="rect">
            <a:avLst/>
          </a:prstGeom>
          <a:solidFill>
            <a:srgbClr val="A5A5A5"/>
          </a:solidFill>
          <a:ln w="38100" cap="flat" cmpd="sng">
            <a:solidFill>
              <a:srgbClr val="F353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body" idx="5"/>
          </p:nvPr>
        </p:nvSpPr>
        <p:spPr>
          <a:xfrm>
            <a:off x="4908782" y="2942832"/>
            <a:ext cx="1300320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body" idx="6"/>
          </p:nvPr>
        </p:nvSpPr>
        <p:spPr>
          <a:xfrm>
            <a:off x="6331286" y="3323458"/>
            <a:ext cx="425367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body" idx="7"/>
          </p:nvPr>
        </p:nvSpPr>
        <p:spPr>
          <a:xfrm>
            <a:off x="1967848" y="5440217"/>
            <a:ext cx="1186867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body" idx="8"/>
          </p:nvPr>
        </p:nvSpPr>
        <p:spPr>
          <a:xfrm>
            <a:off x="1967848" y="5793352"/>
            <a:ext cx="1415467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/>
          <p:nvPr/>
        </p:nvSpPr>
        <p:spPr>
          <a:xfrm>
            <a:off x="4903053" y="3169219"/>
            <a:ext cx="2183551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5" name="Google Shape;665;p33"/>
          <p:cNvSpPr/>
          <p:nvPr/>
        </p:nvSpPr>
        <p:spPr>
          <a:xfrm>
            <a:off x="4903053" y="3168247"/>
            <a:ext cx="1628964" cy="652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6" name="Google Shape;666;p33"/>
          <p:cNvSpPr txBox="1">
            <a:spLocks noGrp="1"/>
          </p:cNvSpPr>
          <p:nvPr>
            <p:ph type="body" idx="9"/>
          </p:nvPr>
        </p:nvSpPr>
        <p:spPr>
          <a:xfrm>
            <a:off x="4908782" y="3609961"/>
            <a:ext cx="1300320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33"/>
          <p:cNvSpPr txBox="1">
            <a:spLocks noGrp="1"/>
          </p:cNvSpPr>
          <p:nvPr>
            <p:ph type="body" idx="13"/>
          </p:nvPr>
        </p:nvSpPr>
        <p:spPr>
          <a:xfrm>
            <a:off x="5888367" y="3990589"/>
            <a:ext cx="425367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4903053" y="3836347"/>
            <a:ext cx="2183551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33"/>
          <p:cNvSpPr/>
          <p:nvPr/>
        </p:nvSpPr>
        <p:spPr>
          <a:xfrm>
            <a:off x="4903049" y="3835375"/>
            <a:ext cx="1197715" cy="652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p33"/>
          <p:cNvSpPr txBox="1">
            <a:spLocks noGrp="1"/>
          </p:cNvSpPr>
          <p:nvPr>
            <p:ph type="body" idx="14"/>
          </p:nvPr>
        </p:nvSpPr>
        <p:spPr>
          <a:xfrm>
            <a:off x="4908782" y="4267246"/>
            <a:ext cx="1300320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33"/>
          <p:cNvSpPr txBox="1">
            <a:spLocks noGrp="1"/>
          </p:cNvSpPr>
          <p:nvPr>
            <p:ph type="body" idx="15"/>
          </p:nvPr>
        </p:nvSpPr>
        <p:spPr>
          <a:xfrm>
            <a:off x="6700381" y="4647872"/>
            <a:ext cx="425367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4903053" y="4493634"/>
            <a:ext cx="2183551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33"/>
          <p:cNvSpPr/>
          <p:nvPr/>
        </p:nvSpPr>
        <p:spPr>
          <a:xfrm>
            <a:off x="4903049" y="4492662"/>
            <a:ext cx="2016864" cy="652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Google Shape;674;p33"/>
          <p:cNvSpPr txBox="1">
            <a:spLocks noGrp="1"/>
          </p:cNvSpPr>
          <p:nvPr>
            <p:ph type="body" idx="16"/>
          </p:nvPr>
        </p:nvSpPr>
        <p:spPr>
          <a:xfrm>
            <a:off x="5265521" y="5440217"/>
            <a:ext cx="1186867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body" idx="17"/>
          </p:nvPr>
        </p:nvSpPr>
        <p:spPr>
          <a:xfrm>
            <a:off x="5265521" y="5793352"/>
            <a:ext cx="1415467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4869172" y="5423584"/>
            <a:ext cx="238253" cy="240442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33"/>
          <p:cNvSpPr/>
          <p:nvPr/>
        </p:nvSpPr>
        <p:spPr>
          <a:xfrm>
            <a:off x="4922923" y="5473031"/>
            <a:ext cx="137669" cy="1211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8" name="Google Shape;678;p33"/>
          <p:cNvSpPr/>
          <p:nvPr/>
        </p:nvSpPr>
        <p:spPr>
          <a:xfrm>
            <a:off x="4869172" y="5767747"/>
            <a:ext cx="238253" cy="240442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9" name="Google Shape;679;p33"/>
          <p:cNvSpPr/>
          <p:nvPr/>
        </p:nvSpPr>
        <p:spPr>
          <a:xfrm>
            <a:off x="4941971" y="5841800"/>
            <a:ext cx="95289" cy="974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3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1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6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1">
  <p:cSld name="4_Meet_the_team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5"/>
          <p:cNvSpPr/>
          <p:nvPr/>
        </p:nvSpPr>
        <p:spPr>
          <a:xfrm>
            <a:off x="1506715" y="4405387"/>
            <a:ext cx="1666608" cy="1666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p35"/>
          <p:cNvSpPr/>
          <p:nvPr/>
        </p:nvSpPr>
        <p:spPr>
          <a:xfrm>
            <a:off x="1426273" y="4305108"/>
            <a:ext cx="1847850" cy="1790893"/>
          </a:xfrm>
          <a:prstGeom prst="pie">
            <a:avLst>
              <a:gd name="adj1" fmla="val 10839810"/>
              <a:gd name="adj2" fmla="val 21558403"/>
            </a:avLst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4" name="Google Shape;684;p35"/>
          <p:cNvSpPr/>
          <p:nvPr/>
        </p:nvSpPr>
        <p:spPr>
          <a:xfrm>
            <a:off x="1589452" y="4478599"/>
            <a:ext cx="1522962" cy="152296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35"/>
          <p:cNvSpPr>
            <a:spLocks noGrp="1"/>
          </p:cNvSpPr>
          <p:nvPr>
            <p:ph type="pic" idx="2"/>
          </p:nvPr>
        </p:nvSpPr>
        <p:spPr>
          <a:xfrm>
            <a:off x="1662197" y="4535747"/>
            <a:ext cx="1378814" cy="137881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86" name="Google Shape;686;p35"/>
          <p:cNvSpPr/>
          <p:nvPr/>
        </p:nvSpPr>
        <p:spPr>
          <a:xfrm>
            <a:off x="5186087" y="4405387"/>
            <a:ext cx="1666608" cy="1666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5105644" y="4305108"/>
            <a:ext cx="1847850" cy="1790893"/>
          </a:xfrm>
          <a:prstGeom prst="pie">
            <a:avLst>
              <a:gd name="adj1" fmla="val 10839810"/>
              <a:gd name="adj2" fmla="val 21558403"/>
            </a:avLst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8" name="Google Shape;688;p35"/>
          <p:cNvSpPr/>
          <p:nvPr/>
        </p:nvSpPr>
        <p:spPr>
          <a:xfrm>
            <a:off x="5268823" y="4478599"/>
            <a:ext cx="1522962" cy="152296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9" name="Google Shape;689;p35"/>
          <p:cNvSpPr>
            <a:spLocks noGrp="1"/>
          </p:cNvSpPr>
          <p:nvPr>
            <p:ph type="pic" idx="3"/>
          </p:nvPr>
        </p:nvSpPr>
        <p:spPr>
          <a:xfrm>
            <a:off x="5341569" y="4535747"/>
            <a:ext cx="1378814" cy="137881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90" name="Google Shape;690;p35"/>
          <p:cNvSpPr/>
          <p:nvPr/>
        </p:nvSpPr>
        <p:spPr>
          <a:xfrm>
            <a:off x="8749343" y="4405387"/>
            <a:ext cx="1666608" cy="16666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35"/>
          <p:cNvSpPr/>
          <p:nvPr/>
        </p:nvSpPr>
        <p:spPr>
          <a:xfrm>
            <a:off x="8668901" y="4305108"/>
            <a:ext cx="1847850" cy="1790893"/>
          </a:xfrm>
          <a:prstGeom prst="pie">
            <a:avLst>
              <a:gd name="adj1" fmla="val 10839810"/>
              <a:gd name="adj2" fmla="val 21558403"/>
            </a:avLst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35"/>
          <p:cNvSpPr/>
          <p:nvPr/>
        </p:nvSpPr>
        <p:spPr>
          <a:xfrm>
            <a:off x="8832080" y="4478599"/>
            <a:ext cx="1522962" cy="152296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35"/>
          <p:cNvSpPr>
            <a:spLocks noGrp="1"/>
          </p:cNvSpPr>
          <p:nvPr>
            <p:ph type="pic" idx="4"/>
          </p:nvPr>
        </p:nvSpPr>
        <p:spPr>
          <a:xfrm>
            <a:off x="8904825" y="4535747"/>
            <a:ext cx="1378814" cy="137881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eet_the_team1">
  <p:cSld name="7_Meet_the_team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36"/>
          <p:cNvPicPr preferRelativeResize="0"/>
          <p:nvPr/>
        </p:nvPicPr>
        <p:blipFill rotWithShape="1">
          <a:blip r:embed="rId2">
            <a:alphaModFix/>
          </a:blip>
          <a:srcRect l="14342" t="15112" r="13428" b="14458"/>
          <a:stretch/>
        </p:blipFill>
        <p:spPr>
          <a:xfrm>
            <a:off x="3231933" y="2057400"/>
            <a:ext cx="5719097" cy="3244804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6"/>
          <p:cNvSpPr/>
          <p:nvPr/>
        </p:nvSpPr>
        <p:spPr>
          <a:xfrm>
            <a:off x="3951414" y="2215308"/>
            <a:ext cx="4257145" cy="269180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36"/>
          <p:cNvSpPr/>
          <p:nvPr/>
        </p:nvSpPr>
        <p:spPr>
          <a:xfrm rot="10800000">
            <a:off x="6700553" y="2078150"/>
            <a:ext cx="1614647" cy="2391080"/>
          </a:xfrm>
          <a:prstGeom prst="triangle">
            <a:avLst>
              <a:gd name="adj" fmla="val 0"/>
            </a:avLst>
          </a:prstGeom>
          <a:solidFill>
            <a:srgbClr val="95A5A5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36"/>
          <p:cNvSpPr>
            <a:spLocks noGrp="1"/>
          </p:cNvSpPr>
          <p:nvPr>
            <p:ph type="pic" idx="2"/>
          </p:nvPr>
        </p:nvSpPr>
        <p:spPr>
          <a:xfrm>
            <a:off x="3951414" y="2215307"/>
            <a:ext cx="4257145" cy="269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phones Mockup">
  <p:cSld name="3 Iphones Mockup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7"/>
          <p:cNvSpPr>
            <a:spLocks noGrp="1"/>
          </p:cNvSpPr>
          <p:nvPr>
            <p:ph type="pic" idx="2"/>
          </p:nvPr>
        </p:nvSpPr>
        <p:spPr>
          <a:xfrm>
            <a:off x="-3" y="-1"/>
            <a:ext cx="12192003" cy="424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1" name="Google Shape;701;p37"/>
          <p:cNvSpPr>
            <a:spLocks noGrp="1"/>
          </p:cNvSpPr>
          <p:nvPr>
            <p:ph type="pic" idx="3"/>
          </p:nvPr>
        </p:nvSpPr>
        <p:spPr>
          <a:xfrm>
            <a:off x="744844" y="1784818"/>
            <a:ext cx="75267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2" name="Google Shape;702;p37"/>
          <p:cNvSpPr>
            <a:spLocks noGrp="1"/>
          </p:cNvSpPr>
          <p:nvPr>
            <p:ph type="pic" idx="4"/>
          </p:nvPr>
        </p:nvSpPr>
        <p:spPr>
          <a:xfrm>
            <a:off x="3320754" y="1784818"/>
            <a:ext cx="75128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3" name="Google Shape;703;p37"/>
          <p:cNvSpPr>
            <a:spLocks noGrp="1"/>
          </p:cNvSpPr>
          <p:nvPr>
            <p:ph type="pic" idx="5"/>
          </p:nvPr>
        </p:nvSpPr>
        <p:spPr>
          <a:xfrm>
            <a:off x="1651060" y="1553612"/>
            <a:ext cx="1524902" cy="27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8"/>
          <p:cNvSpPr/>
          <p:nvPr/>
        </p:nvSpPr>
        <p:spPr>
          <a:xfrm>
            <a:off x="7128310" y="0"/>
            <a:ext cx="2972199" cy="68580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6" name="Google Shape;70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219" y="2341083"/>
            <a:ext cx="4877320" cy="278042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38"/>
          <p:cNvSpPr txBox="1">
            <a:spLocks noGrp="1"/>
          </p:cNvSpPr>
          <p:nvPr>
            <p:ph type="body" idx="1"/>
          </p:nvPr>
        </p:nvSpPr>
        <p:spPr>
          <a:xfrm>
            <a:off x="1217929" y="2802155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38"/>
          <p:cNvSpPr txBox="1">
            <a:spLocks noGrp="1"/>
          </p:cNvSpPr>
          <p:nvPr>
            <p:ph type="body" idx="2"/>
          </p:nvPr>
        </p:nvSpPr>
        <p:spPr>
          <a:xfrm>
            <a:off x="1217930" y="3145952"/>
            <a:ext cx="4662855" cy="203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38"/>
          <p:cNvSpPr>
            <a:spLocks noGrp="1"/>
          </p:cNvSpPr>
          <p:nvPr>
            <p:ph type="pic" idx="3"/>
          </p:nvPr>
        </p:nvSpPr>
        <p:spPr>
          <a:xfrm>
            <a:off x="6934043" y="2520069"/>
            <a:ext cx="3353673" cy="215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>
            <a:spLocks noGrp="1"/>
          </p:cNvSpPr>
          <p:nvPr>
            <p:ph type="pic" idx="2"/>
          </p:nvPr>
        </p:nvSpPr>
        <p:spPr>
          <a:xfrm>
            <a:off x="8272578" y="4343400"/>
            <a:ext cx="731521" cy="65836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8" name="Google Shape;228;p12"/>
          <p:cNvSpPr>
            <a:spLocks noGrp="1"/>
          </p:cNvSpPr>
          <p:nvPr>
            <p:ph type="pic" idx="3"/>
          </p:nvPr>
        </p:nvSpPr>
        <p:spPr>
          <a:xfrm>
            <a:off x="1518535" y="4343400"/>
            <a:ext cx="731521" cy="65836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9" name="Google Shape;229;p12"/>
          <p:cNvSpPr>
            <a:spLocks noGrp="1"/>
          </p:cNvSpPr>
          <p:nvPr>
            <p:ph type="pic" idx="4"/>
          </p:nvPr>
        </p:nvSpPr>
        <p:spPr>
          <a:xfrm>
            <a:off x="4896004" y="4343400"/>
            <a:ext cx="731521" cy="65836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eet_the_team1">
  <p:cSld name="5_Meet_the_team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9"/>
          <p:cNvSpPr>
            <a:spLocks noGrp="1"/>
          </p:cNvSpPr>
          <p:nvPr>
            <p:ph type="pic" idx="2"/>
          </p:nvPr>
        </p:nvSpPr>
        <p:spPr>
          <a:xfrm>
            <a:off x="614836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2" name="Google Shape;712;p39"/>
          <p:cNvSpPr>
            <a:spLocks noGrp="1"/>
          </p:cNvSpPr>
          <p:nvPr>
            <p:ph type="pic" idx="3"/>
          </p:nvPr>
        </p:nvSpPr>
        <p:spPr>
          <a:xfrm>
            <a:off x="2815428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3" name="Google Shape;713;p39"/>
          <p:cNvSpPr>
            <a:spLocks noGrp="1"/>
          </p:cNvSpPr>
          <p:nvPr>
            <p:ph type="pic" idx="4"/>
          </p:nvPr>
        </p:nvSpPr>
        <p:spPr>
          <a:xfrm>
            <a:off x="5016019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4" name="Google Shape;714;p39"/>
          <p:cNvSpPr>
            <a:spLocks noGrp="1"/>
          </p:cNvSpPr>
          <p:nvPr>
            <p:ph type="pic" idx="5"/>
          </p:nvPr>
        </p:nvSpPr>
        <p:spPr>
          <a:xfrm>
            <a:off x="9478422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5" name="Google Shape;715;p39"/>
          <p:cNvSpPr/>
          <p:nvPr/>
        </p:nvSpPr>
        <p:spPr>
          <a:xfrm>
            <a:off x="7207667" y="2001374"/>
            <a:ext cx="2200990" cy="2880142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eet_the_team1">
  <p:cSld name="6_Meet_the_team1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0"/>
          <p:cNvSpPr>
            <a:spLocks noGrp="1"/>
          </p:cNvSpPr>
          <p:nvPr>
            <p:ph type="pic" idx="2"/>
          </p:nvPr>
        </p:nvSpPr>
        <p:spPr>
          <a:xfrm>
            <a:off x="614836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8" name="Google Shape;718;p40"/>
          <p:cNvSpPr>
            <a:spLocks noGrp="1"/>
          </p:cNvSpPr>
          <p:nvPr>
            <p:ph type="pic" idx="3"/>
          </p:nvPr>
        </p:nvSpPr>
        <p:spPr>
          <a:xfrm>
            <a:off x="2815428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9" name="Google Shape;719;p40"/>
          <p:cNvSpPr>
            <a:spLocks noGrp="1"/>
          </p:cNvSpPr>
          <p:nvPr>
            <p:ph type="pic" idx="4"/>
          </p:nvPr>
        </p:nvSpPr>
        <p:spPr>
          <a:xfrm>
            <a:off x="5016019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1"/>
          <p:cNvSpPr txBox="1">
            <a:spLocks noGrp="1"/>
          </p:cNvSpPr>
          <p:nvPr>
            <p:ph type="title"/>
          </p:nvPr>
        </p:nvSpPr>
        <p:spPr>
          <a:xfrm>
            <a:off x="1524001" y="616918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D3F51"/>
              </a:buClr>
              <a:buSzPts val="4000"/>
              <a:buFont typeface="Source Sans Pro"/>
              <a:buNone/>
              <a:defRPr sz="4000" b="0">
                <a:solidFill>
                  <a:srgbClr val="2D3F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1"/>
          <p:cNvSpPr txBox="1">
            <a:spLocks noGrp="1"/>
          </p:cNvSpPr>
          <p:nvPr>
            <p:ph type="body" idx="1"/>
          </p:nvPr>
        </p:nvSpPr>
        <p:spPr>
          <a:xfrm>
            <a:off x="1524001" y="1285443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41"/>
          <p:cNvSpPr>
            <a:spLocks noGrp="1"/>
          </p:cNvSpPr>
          <p:nvPr>
            <p:ph type="pic" idx="2"/>
          </p:nvPr>
        </p:nvSpPr>
        <p:spPr>
          <a:xfrm>
            <a:off x="1314617" y="2453344"/>
            <a:ext cx="1813560" cy="1813856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41"/>
          <p:cNvSpPr>
            <a:spLocks noGrp="1"/>
          </p:cNvSpPr>
          <p:nvPr>
            <p:ph type="pic" idx="3"/>
          </p:nvPr>
        </p:nvSpPr>
        <p:spPr>
          <a:xfrm>
            <a:off x="9095740" y="2453344"/>
            <a:ext cx="1813560" cy="1813856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5" name="Google Shape;725;p41"/>
          <p:cNvSpPr>
            <a:spLocks noGrp="1"/>
          </p:cNvSpPr>
          <p:nvPr>
            <p:ph type="pic" idx="4"/>
          </p:nvPr>
        </p:nvSpPr>
        <p:spPr>
          <a:xfrm>
            <a:off x="6581139" y="2453344"/>
            <a:ext cx="1813560" cy="181385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6" name="Google Shape;726;p41"/>
          <p:cNvSpPr>
            <a:spLocks noGrp="1"/>
          </p:cNvSpPr>
          <p:nvPr>
            <p:ph type="pic" idx="5"/>
          </p:nvPr>
        </p:nvSpPr>
        <p:spPr>
          <a:xfrm>
            <a:off x="3861517" y="2453344"/>
            <a:ext cx="1813560" cy="181385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2"/>
          <p:cNvSpPr>
            <a:spLocks noGrp="1"/>
          </p:cNvSpPr>
          <p:nvPr>
            <p:ph type="pic" idx="2"/>
          </p:nvPr>
        </p:nvSpPr>
        <p:spPr>
          <a:xfrm>
            <a:off x="7730836" y="2262910"/>
            <a:ext cx="2401455" cy="240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9" name="Google Shape;729;p42"/>
          <p:cNvSpPr>
            <a:spLocks noGrp="1"/>
          </p:cNvSpPr>
          <p:nvPr>
            <p:ph type="pic" idx="3"/>
          </p:nvPr>
        </p:nvSpPr>
        <p:spPr>
          <a:xfrm>
            <a:off x="2059710" y="2262910"/>
            <a:ext cx="2401455" cy="240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0" name="Google Shape;730;p42"/>
          <p:cNvSpPr>
            <a:spLocks noGrp="1"/>
          </p:cNvSpPr>
          <p:nvPr>
            <p:ph type="pic" idx="4"/>
          </p:nvPr>
        </p:nvSpPr>
        <p:spPr>
          <a:xfrm>
            <a:off x="4895273" y="2262910"/>
            <a:ext cx="2401455" cy="240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eet_the_team">
  <p:cSld name="3_Meet_the_team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3"/>
          <p:cNvSpPr>
            <a:spLocks noGrp="1"/>
          </p:cNvSpPr>
          <p:nvPr>
            <p:ph type="pic" idx="2"/>
          </p:nvPr>
        </p:nvSpPr>
        <p:spPr>
          <a:xfrm>
            <a:off x="5219473" y="1676401"/>
            <a:ext cx="1753056" cy="17525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">
  <p:cSld name="4_Meet_the_team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"/>
          <p:cNvSpPr>
            <a:spLocks noGrp="1"/>
          </p:cNvSpPr>
          <p:nvPr>
            <p:ph type="pic" idx="2"/>
          </p:nvPr>
        </p:nvSpPr>
        <p:spPr>
          <a:xfrm>
            <a:off x="913050" y="3733800"/>
            <a:ext cx="6708131" cy="182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5"/>
          <p:cNvSpPr>
            <a:spLocks noGrp="1"/>
          </p:cNvSpPr>
          <p:nvPr>
            <p:ph type="pic" idx="2"/>
          </p:nvPr>
        </p:nvSpPr>
        <p:spPr>
          <a:xfrm>
            <a:off x="1209967" y="2438400"/>
            <a:ext cx="2843784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6"/>
          <p:cNvSpPr>
            <a:spLocks noGrp="1"/>
          </p:cNvSpPr>
          <p:nvPr>
            <p:ph type="pic" idx="2"/>
          </p:nvPr>
        </p:nvSpPr>
        <p:spPr>
          <a:xfrm>
            <a:off x="1209968" y="1524000"/>
            <a:ext cx="1761019" cy="192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7"/>
          <p:cNvSpPr>
            <a:spLocks noGrp="1"/>
          </p:cNvSpPr>
          <p:nvPr>
            <p:ph type="pic" idx="2"/>
          </p:nvPr>
        </p:nvSpPr>
        <p:spPr>
          <a:xfrm>
            <a:off x="1209968" y="2133600"/>
            <a:ext cx="1761019" cy="192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8"/>
          <p:cNvSpPr/>
          <p:nvPr/>
        </p:nvSpPr>
        <p:spPr>
          <a:xfrm>
            <a:off x="2438748" y="3184499"/>
            <a:ext cx="2438747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48"/>
          <p:cNvSpPr/>
          <p:nvPr/>
        </p:nvSpPr>
        <p:spPr>
          <a:xfrm>
            <a:off x="7314507" y="3184499"/>
            <a:ext cx="2438747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48"/>
          <p:cNvSpPr/>
          <p:nvPr/>
        </p:nvSpPr>
        <p:spPr>
          <a:xfrm>
            <a:off x="0" y="4824750"/>
            <a:ext cx="2438747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5" name="Google Shape;745;p48"/>
          <p:cNvSpPr/>
          <p:nvPr/>
        </p:nvSpPr>
        <p:spPr>
          <a:xfrm>
            <a:off x="4877496" y="4824750"/>
            <a:ext cx="2438747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48"/>
          <p:cNvSpPr/>
          <p:nvPr/>
        </p:nvSpPr>
        <p:spPr>
          <a:xfrm>
            <a:off x="9753252" y="4824750"/>
            <a:ext cx="2438747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48"/>
          <p:cNvSpPr>
            <a:spLocks noGrp="1"/>
          </p:cNvSpPr>
          <p:nvPr>
            <p:ph type="pic" idx="2"/>
          </p:nvPr>
        </p:nvSpPr>
        <p:spPr>
          <a:xfrm>
            <a:off x="1" y="4800600"/>
            <a:ext cx="2438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8" name="Google Shape;748;p48"/>
          <p:cNvSpPr>
            <a:spLocks noGrp="1"/>
          </p:cNvSpPr>
          <p:nvPr>
            <p:ph type="pic" idx="3"/>
          </p:nvPr>
        </p:nvSpPr>
        <p:spPr>
          <a:xfrm>
            <a:off x="4876801" y="4800600"/>
            <a:ext cx="2438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9" name="Google Shape;749;p48"/>
          <p:cNvSpPr>
            <a:spLocks noGrp="1"/>
          </p:cNvSpPr>
          <p:nvPr>
            <p:ph type="pic" idx="4"/>
          </p:nvPr>
        </p:nvSpPr>
        <p:spPr>
          <a:xfrm>
            <a:off x="9753601" y="4800600"/>
            <a:ext cx="2438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>
            <a:spLocks noGrp="1"/>
          </p:cNvSpPr>
          <p:nvPr>
            <p:ph type="pic" idx="2"/>
          </p:nvPr>
        </p:nvSpPr>
        <p:spPr>
          <a:xfrm>
            <a:off x="2575575" y="2734658"/>
            <a:ext cx="2788456" cy="351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body" idx="1"/>
          </p:nvPr>
        </p:nvSpPr>
        <p:spPr>
          <a:xfrm>
            <a:off x="6089223" y="2861878"/>
            <a:ext cx="29725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body" idx="3"/>
          </p:nvPr>
        </p:nvSpPr>
        <p:spPr>
          <a:xfrm>
            <a:off x="6089224" y="3292883"/>
            <a:ext cx="518972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9"/>
          <p:cNvSpPr>
            <a:spLocks noGrp="1"/>
          </p:cNvSpPr>
          <p:nvPr>
            <p:ph type="pic" idx="2"/>
          </p:nvPr>
        </p:nvSpPr>
        <p:spPr>
          <a:xfrm>
            <a:off x="7756699" y="405823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2" name="Google Shape;752;p49"/>
          <p:cNvSpPr>
            <a:spLocks noGrp="1"/>
          </p:cNvSpPr>
          <p:nvPr>
            <p:ph type="pic" idx="3"/>
          </p:nvPr>
        </p:nvSpPr>
        <p:spPr>
          <a:xfrm>
            <a:off x="7756699" y="225548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3" name="Google Shape;753;p49"/>
          <p:cNvSpPr>
            <a:spLocks noGrp="1"/>
          </p:cNvSpPr>
          <p:nvPr>
            <p:ph type="pic" idx="4"/>
          </p:nvPr>
        </p:nvSpPr>
        <p:spPr>
          <a:xfrm>
            <a:off x="4489942" y="405823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4" name="Google Shape;754;p49"/>
          <p:cNvSpPr>
            <a:spLocks noGrp="1"/>
          </p:cNvSpPr>
          <p:nvPr>
            <p:ph type="pic" idx="5"/>
          </p:nvPr>
        </p:nvSpPr>
        <p:spPr>
          <a:xfrm>
            <a:off x="4489942" y="225548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5" name="Google Shape;755;p49"/>
          <p:cNvSpPr>
            <a:spLocks noGrp="1"/>
          </p:cNvSpPr>
          <p:nvPr>
            <p:ph type="pic" idx="6"/>
          </p:nvPr>
        </p:nvSpPr>
        <p:spPr>
          <a:xfrm>
            <a:off x="1225906" y="405823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6" name="Google Shape;756;p49"/>
          <p:cNvSpPr>
            <a:spLocks noGrp="1"/>
          </p:cNvSpPr>
          <p:nvPr>
            <p:ph type="pic" idx="7"/>
          </p:nvPr>
        </p:nvSpPr>
        <p:spPr>
          <a:xfrm>
            <a:off x="1225906" y="225548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7" name="Google Shape;757;p49"/>
          <p:cNvSpPr txBox="1">
            <a:spLocks noGrp="1"/>
          </p:cNvSpPr>
          <p:nvPr>
            <p:ph type="title"/>
          </p:nvPr>
        </p:nvSpPr>
        <p:spPr>
          <a:xfrm>
            <a:off x="1524001" y="381001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49"/>
          <p:cNvSpPr txBox="1">
            <a:spLocks noGrp="1"/>
          </p:cNvSpPr>
          <p:nvPr>
            <p:ph type="body" idx="1"/>
          </p:nvPr>
        </p:nvSpPr>
        <p:spPr>
          <a:xfrm>
            <a:off x="4939605" y="1828801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9" name="Google Shape;759;p49"/>
          <p:cNvSpPr/>
          <p:nvPr/>
        </p:nvSpPr>
        <p:spPr>
          <a:xfrm>
            <a:off x="1232323" y="1940009"/>
            <a:ext cx="232169" cy="111343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0" name="Google Shape;760;p49"/>
          <p:cNvSpPr/>
          <p:nvPr/>
        </p:nvSpPr>
        <p:spPr>
          <a:xfrm>
            <a:off x="4491788" y="1940009"/>
            <a:ext cx="232169" cy="111343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1" name="Google Shape;761;p49"/>
          <p:cNvSpPr/>
          <p:nvPr/>
        </p:nvSpPr>
        <p:spPr>
          <a:xfrm>
            <a:off x="7763650" y="1940009"/>
            <a:ext cx="232169" cy="111343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2" name="Google Shape;762;p49"/>
          <p:cNvSpPr/>
          <p:nvPr/>
        </p:nvSpPr>
        <p:spPr>
          <a:xfrm>
            <a:off x="1232323" y="5969729"/>
            <a:ext cx="232169" cy="134714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3" name="Google Shape;763;p49"/>
          <p:cNvSpPr/>
          <p:nvPr/>
        </p:nvSpPr>
        <p:spPr>
          <a:xfrm>
            <a:off x="4491788" y="5969729"/>
            <a:ext cx="232169" cy="134714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49"/>
          <p:cNvSpPr/>
          <p:nvPr/>
        </p:nvSpPr>
        <p:spPr>
          <a:xfrm>
            <a:off x="7763650" y="5969729"/>
            <a:ext cx="232169" cy="134714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5" name="Google Shape;765;p49"/>
          <p:cNvSpPr txBox="1">
            <a:spLocks noGrp="1"/>
          </p:cNvSpPr>
          <p:nvPr>
            <p:ph type="body" idx="8"/>
          </p:nvPr>
        </p:nvSpPr>
        <p:spPr>
          <a:xfrm>
            <a:off x="1675252" y="1828801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49"/>
          <p:cNvSpPr txBox="1">
            <a:spLocks noGrp="1"/>
          </p:cNvSpPr>
          <p:nvPr>
            <p:ph type="body" idx="9"/>
          </p:nvPr>
        </p:nvSpPr>
        <p:spPr>
          <a:xfrm>
            <a:off x="4939605" y="5891090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49"/>
          <p:cNvSpPr txBox="1">
            <a:spLocks noGrp="1"/>
          </p:cNvSpPr>
          <p:nvPr>
            <p:ph type="body" idx="13"/>
          </p:nvPr>
        </p:nvSpPr>
        <p:spPr>
          <a:xfrm>
            <a:off x="1675252" y="5891090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49"/>
          <p:cNvSpPr txBox="1">
            <a:spLocks noGrp="1"/>
          </p:cNvSpPr>
          <p:nvPr>
            <p:ph type="body" idx="14"/>
          </p:nvPr>
        </p:nvSpPr>
        <p:spPr>
          <a:xfrm>
            <a:off x="8191064" y="1828801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49"/>
          <p:cNvSpPr txBox="1">
            <a:spLocks noGrp="1"/>
          </p:cNvSpPr>
          <p:nvPr>
            <p:ph type="body" idx="15"/>
          </p:nvPr>
        </p:nvSpPr>
        <p:spPr>
          <a:xfrm>
            <a:off x="8191064" y="5891090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0"/>
          <p:cNvSpPr>
            <a:spLocks noGrp="1"/>
          </p:cNvSpPr>
          <p:nvPr>
            <p:ph type="pic" idx="2"/>
          </p:nvPr>
        </p:nvSpPr>
        <p:spPr>
          <a:xfrm>
            <a:off x="6163075" y="2721049"/>
            <a:ext cx="6028925" cy="32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2" name="Google Shape;772;p50"/>
          <p:cNvSpPr>
            <a:spLocks noGrp="1"/>
          </p:cNvSpPr>
          <p:nvPr>
            <p:ph type="pic" idx="3"/>
          </p:nvPr>
        </p:nvSpPr>
        <p:spPr>
          <a:xfrm>
            <a:off x="3369378" y="4400735"/>
            <a:ext cx="2668841" cy="158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3" name="Google Shape;773;p50"/>
          <p:cNvSpPr>
            <a:spLocks noGrp="1"/>
          </p:cNvSpPr>
          <p:nvPr>
            <p:ph type="pic" idx="4"/>
          </p:nvPr>
        </p:nvSpPr>
        <p:spPr>
          <a:xfrm>
            <a:off x="3366203" y="2721048"/>
            <a:ext cx="2675196" cy="158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4" name="Google Shape;774;p50"/>
          <p:cNvSpPr txBox="1">
            <a:spLocks noGrp="1"/>
          </p:cNvSpPr>
          <p:nvPr>
            <p:ph type="title"/>
          </p:nvPr>
        </p:nvSpPr>
        <p:spPr>
          <a:xfrm>
            <a:off x="1524001" y="381001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50"/>
          <p:cNvSpPr>
            <a:spLocks noGrp="1"/>
          </p:cNvSpPr>
          <p:nvPr>
            <p:ph type="pic" idx="5"/>
          </p:nvPr>
        </p:nvSpPr>
        <p:spPr>
          <a:xfrm>
            <a:off x="625464" y="4400735"/>
            <a:ext cx="2668841" cy="158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6" name="Google Shape;776;p50"/>
          <p:cNvSpPr>
            <a:spLocks noGrp="1"/>
          </p:cNvSpPr>
          <p:nvPr>
            <p:ph type="pic" idx="6"/>
          </p:nvPr>
        </p:nvSpPr>
        <p:spPr>
          <a:xfrm>
            <a:off x="622288" y="2721048"/>
            <a:ext cx="2675196" cy="158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1"/>
          <p:cNvSpPr>
            <a:spLocks noGrp="1"/>
          </p:cNvSpPr>
          <p:nvPr>
            <p:ph type="pic" idx="2"/>
          </p:nvPr>
        </p:nvSpPr>
        <p:spPr>
          <a:xfrm>
            <a:off x="750627" y="2006224"/>
            <a:ext cx="5345373" cy="416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9" name="Google Shape;779;p51"/>
          <p:cNvSpPr>
            <a:spLocks noGrp="1"/>
          </p:cNvSpPr>
          <p:nvPr>
            <p:ph type="pic" idx="3"/>
          </p:nvPr>
        </p:nvSpPr>
        <p:spPr>
          <a:xfrm>
            <a:off x="6324660" y="2008496"/>
            <a:ext cx="5182950" cy="19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0" name="Google Shape;780;p51"/>
          <p:cNvSpPr>
            <a:spLocks noGrp="1"/>
          </p:cNvSpPr>
          <p:nvPr>
            <p:ph type="pic" idx="4"/>
          </p:nvPr>
        </p:nvSpPr>
        <p:spPr>
          <a:xfrm>
            <a:off x="6324660" y="4205785"/>
            <a:ext cx="5182950" cy="19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9_Title Slide">
  <p:cSld name="79_Title Slide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2"/>
          <p:cNvSpPr txBox="1">
            <a:spLocks noGrp="1"/>
          </p:cNvSpPr>
          <p:nvPr>
            <p:ph type="title"/>
          </p:nvPr>
        </p:nvSpPr>
        <p:spPr>
          <a:xfrm>
            <a:off x="2080134" y="516468"/>
            <a:ext cx="7518400" cy="47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732"/>
              <a:buFont typeface="Arial"/>
              <a:buNone/>
              <a:defRPr sz="3732" b="1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52"/>
          <p:cNvSpPr txBox="1">
            <a:spLocks noGrp="1"/>
          </p:cNvSpPr>
          <p:nvPr>
            <p:ph type="body" idx="1"/>
          </p:nvPr>
        </p:nvSpPr>
        <p:spPr>
          <a:xfrm>
            <a:off x="3096134" y="985789"/>
            <a:ext cx="5486400" cy="26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293"/>
              </a:spcBef>
              <a:spcAft>
                <a:spcPts val="0"/>
              </a:spcAft>
              <a:buClr>
                <a:srgbClr val="BFBFBF"/>
              </a:buClr>
              <a:buSzPts val="1466"/>
              <a:buNone/>
              <a:defRPr sz="1466" b="1">
                <a:solidFill>
                  <a:srgbClr val="BFBFBF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4" name="Google Shape;784;p52"/>
          <p:cNvSpPr>
            <a:spLocks noGrp="1"/>
          </p:cNvSpPr>
          <p:nvPr>
            <p:ph type="pic" idx="2"/>
          </p:nvPr>
        </p:nvSpPr>
        <p:spPr>
          <a:xfrm>
            <a:off x="712891" y="1801442"/>
            <a:ext cx="2597629" cy="174558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5" name="Google Shape;785;p52"/>
          <p:cNvSpPr>
            <a:spLocks noGrp="1"/>
          </p:cNvSpPr>
          <p:nvPr>
            <p:ph type="pic" idx="3"/>
          </p:nvPr>
        </p:nvSpPr>
        <p:spPr>
          <a:xfrm>
            <a:off x="3419350" y="1801442"/>
            <a:ext cx="2597629" cy="174558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6" name="Google Shape;786;p52"/>
          <p:cNvSpPr>
            <a:spLocks noGrp="1"/>
          </p:cNvSpPr>
          <p:nvPr>
            <p:ph type="pic" idx="4"/>
          </p:nvPr>
        </p:nvSpPr>
        <p:spPr>
          <a:xfrm>
            <a:off x="6135817" y="1801442"/>
            <a:ext cx="2597629" cy="174558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7" name="Google Shape;787;p52"/>
          <p:cNvSpPr>
            <a:spLocks noGrp="1"/>
          </p:cNvSpPr>
          <p:nvPr>
            <p:ph type="pic" idx="5"/>
          </p:nvPr>
        </p:nvSpPr>
        <p:spPr>
          <a:xfrm>
            <a:off x="8827684" y="1801442"/>
            <a:ext cx="2597629" cy="174558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8" name="Google Shape;788;p52"/>
          <p:cNvSpPr>
            <a:spLocks noGrp="1"/>
          </p:cNvSpPr>
          <p:nvPr>
            <p:ph type="pic" idx="6"/>
          </p:nvPr>
        </p:nvSpPr>
        <p:spPr>
          <a:xfrm>
            <a:off x="712891" y="3657600"/>
            <a:ext cx="10767909" cy="270314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3"/>
          <p:cNvSpPr>
            <a:spLocks noGrp="1"/>
          </p:cNvSpPr>
          <p:nvPr>
            <p:ph type="pic" idx="2"/>
          </p:nvPr>
        </p:nvSpPr>
        <p:spPr>
          <a:xfrm>
            <a:off x="6421521" y="1731065"/>
            <a:ext cx="4493161" cy="314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1" name="Google Shape;791;p53"/>
          <p:cNvSpPr>
            <a:spLocks noGrp="1"/>
          </p:cNvSpPr>
          <p:nvPr>
            <p:ph type="pic" idx="3"/>
          </p:nvPr>
        </p:nvSpPr>
        <p:spPr>
          <a:xfrm>
            <a:off x="1285035" y="1714500"/>
            <a:ext cx="4484807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4"/>
          <p:cNvSpPr/>
          <p:nvPr/>
        </p:nvSpPr>
        <p:spPr>
          <a:xfrm>
            <a:off x="1145" y="6096003"/>
            <a:ext cx="9296092" cy="762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4" name="Google Shape;794;p54"/>
          <p:cNvSpPr>
            <a:spLocks noGrp="1"/>
          </p:cNvSpPr>
          <p:nvPr>
            <p:ph type="pic" idx="2"/>
          </p:nvPr>
        </p:nvSpPr>
        <p:spPr>
          <a:xfrm>
            <a:off x="1146" y="2061941"/>
            <a:ext cx="2388879" cy="238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5" name="Google Shape;795;p54"/>
          <p:cNvSpPr>
            <a:spLocks noGrp="1"/>
          </p:cNvSpPr>
          <p:nvPr>
            <p:ph type="pic" idx="3"/>
          </p:nvPr>
        </p:nvSpPr>
        <p:spPr>
          <a:xfrm>
            <a:off x="4904561" y="2061942"/>
            <a:ext cx="2388879" cy="23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6" name="Google Shape;796;p54"/>
          <p:cNvSpPr>
            <a:spLocks noGrp="1"/>
          </p:cNvSpPr>
          <p:nvPr>
            <p:ph type="pic" idx="4"/>
          </p:nvPr>
        </p:nvSpPr>
        <p:spPr>
          <a:xfrm>
            <a:off x="9801982" y="2061945"/>
            <a:ext cx="2388877" cy="238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7" name="Google Shape;797;p54"/>
          <p:cNvSpPr>
            <a:spLocks noGrp="1"/>
          </p:cNvSpPr>
          <p:nvPr>
            <p:ph type="pic" idx="5"/>
          </p:nvPr>
        </p:nvSpPr>
        <p:spPr>
          <a:xfrm>
            <a:off x="7353390" y="4510424"/>
            <a:ext cx="2388791" cy="234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8" name="Google Shape;798;p54"/>
          <p:cNvSpPr>
            <a:spLocks noGrp="1"/>
          </p:cNvSpPr>
          <p:nvPr>
            <p:ph type="pic" idx="6"/>
          </p:nvPr>
        </p:nvSpPr>
        <p:spPr>
          <a:xfrm>
            <a:off x="2455966" y="4507680"/>
            <a:ext cx="2388791" cy="235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9" name="Google Shape;799;p54"/>
          <p:cNvSpPr txBox="1">
            <a:spLocks noGrp="1"/>
          </p:cNvSpPr>
          <p:nvPr>
            <p:ph type="title"/>
          </p:nvPr>
        </p:nvSpPr>
        <p:spPr>
          <a:xfrm>
            <a:off x="1524001" y="381001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54"/>
          <p:cNvSpPr txBox="1">
            <a:spLocks noGrp="1"/>
          </p:cNvSpPr>
          <p:nvPr>
            <p:ph type="body" idx="1"/>
          </p:nvPr>
        </p:nvSpPr>
        <p:spPr>
          <a:xfrm>
            <a:off x="1524001" y="996518"/>
            <a:ext cx="9144000" cy="24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1" name="Google Shape;801;p54"/>
          <p:cNvSpPr/>
          <p:nvPr/>
        </p:nvSpPr>
        <p:spPr>
          <a:xfrm>
            <a:off x="2455878" y="2061941"/>
            <a:ext cx="2388879" cy="2388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2" name="Google Shape;802;p54"/>
          <p:cNvSpPr/>
          <p:nvPr/>
        </p:nvSpPr>
        <p:spPr>
          <a:xfrm rot="10800000">
            <a:off x="1145" y="4510335"/>
            <a:ext cx="2388879" cy="2347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3" name="Google Shape;803;p54"/>
          <p:cNvSpPr/>
          <p:nvPr/>
        </p:nvSpPr>
        <p:spPr>
          <a:xfrm>
            <a:off x="7353302" y="2061941"/>
            <a:ext cx="2388879" cy="2388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4" name="Google Shape;804;p54"/>
          <p:cNvSpPr/>
          <p:nvPr/>
        </p:nvSpPr>
        <p:spPr>
          <a:xfrm rot="10800000">
            <a:off x="4904561" y="4510335"/>
            <a:ext cx="2388879" cy="2347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5" name="Google Shape;805;p54"/>
          <p:cNvSpPr/>
          <p:nvPr/>
        </p:nvSpPr>
        <p:spPr>
          <a:xfrm rot="10800000">
            <a:off x="9801985" y="4510335"/>
            <a:ext cx="2388879" cy="2347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06" name="Google Shape;806;p54"/>
          <p:cNvGrpSpPr/>
          <p:nvPr/>
        </p:nvGrpSpPr>
        <p:grpSpPr>
          <a:xfrm>
            <a:off x="2800648" y="2053956"/>
            <a:ext cx="512930" cy="512930"/>
            <a:chOff x="0" y="0"/>
            <a:chExt cx="1025859" cy="1025859"/>
          </a:xfrm>
        </p:grpSpPr>
        <p:sp>
          <p:nvSpPr>
            <p:cNvPr id="807" name="Google Shape;807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5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09" name="Google Shape;809;p54"/>
          <p:cNvGrpSpPr/>
          <p:nvPr/>
        </p:nvGrpSpPr>
        <p:grpSpPr>
          <a:xfrm>
            <a:off x="7701069" y="2053956"/>
            <a:ext cx="512930" cy="512930"/>
            <a:chOff x="0" y="0"/>
            <a:chExt cx="1025859" cy="1025859"/>
          </a:xfrm>
        </p:grpSpPr>
        <p:sp>
          <p:nvSpPr>
            <p:cNvPr id="810" name="Google Shape;810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5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12" name="Google Shape;812;p54"/>
          <p:cNvGrpSpPr/>
          <p:nvPr/>
        </p:nvGrpSpPr>
        <p:grpSpPr>
          <a:xfrm>
            <a:off x="10149782" y="4507677"/>
            <a:ext cx="512930" cy="512930"/>
            <a:chOff x="0" y="0"/>
            <a:chExt cx="1025859" cy="1025859"/>
          </a:xfrm>
        </p:grpSpPr>
        <p:sp>
          <p:nvSpPr>
            <p:cNvPr id="813" name="Google Shape;813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54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15" name="Google Shape;815;p54"/>
          <p:cNvGrpSpPr/>
          <p:nvPr/>
        </p:nvGrpSpPr>
        <p:grpSpPr>
          <a:xfrm>
            <a:off x="5249478" y="4507677"/>
            <a:ext cx="512930" cy="512930"/>
            <a:chOff x="0" y="0"/>
            <a:chExt cx="1025859" cy="1025859"/>
          </a:xfrm>
        </p:grpSpPr>
        <p:sp>
          <p:nvSpPr>
            <p:cNvPr id="816" name="Google Shape;816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54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18" name="Google Shape;818;p54"/>
          <p:cNvGrpSpPr/>
          <p:nvPr/>
        </p:nvGrpSpPr>
        <p:grpSpPr>
          <a:xfrm>
            <a:off x="348941" y="4507677"/>
            <a:ext cx="512930" cy="512930"/>
            <a:chOff x="0" y="0"/>
            <a:chExt cx="1025859" cy="1025859"/>
          </a:xfrm>
        </p:grpSpPr>
        <p:sp>
          <p:nvSpPr>
            <p:cNvPr id="819" name="Google Shape;819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21" name="Google Shape;821;p54"/>
          <p:cNvSpPr txBox="1">
            <a:spLocks noGrp="1"/>
          </p:cNvSpPr>
          <p:nvPr>
            <p:ph type="body" idx="7"/>
          </p:nvPr>
        </p:nvSpPr>
        <p:spPr>
          <a:xfrm>
            <a:off x="2760609" y="2872114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54"/>
          <p:cNvSpPr txBox="1">
            <a:spLocks noGrp="1"/>
          </p:cNvSpPr>
          <p:nvPr>
            <p:ph type="body" idx="8"/>
          </p:nvPr>
        </p:nvSpPr>
        <p:spPr>
          <a:xfrm>
            <a:off x="2760611" y="317696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p54"/>
          <p:cNvSpPr txBox="1">
            <a:spLocks noGrp="1"/>
          </p:cNvSpPr>
          <p:nvPr>
            <p:ph type="body" idx="9"/>
          </p:nvPr>
        </p:nvSpPr>
        <p:spPr>
          <a:xfrm>
            <a:off x="7661029" y="2872114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4" name="Google Shape;824;p54"/>
          <p:cNvSpPr txBox="1">
            <a:spLocks noGrp="1"/>
          </p:cNvSpPr>
          <p:nvPr>
            <p:ph type="body" idx="13"/>
          </p:nvPr>
        </p:nvSpPr>
        <p:spPr>
          <a:xfrm>
            <a:off x="7661028" y="317696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54"/>
          <p:cNvSpPr txBox="1">
            <a:spLocks noGrp="1"/>
          </p:cNvSpPr>
          <p:nvPr>
            <p:ph type="body" idx="14"/>
          </p:nvPr>
        </p:nvSpPr>
        <p:spPr>
          <a:xfrm>
            <a:off x="10109740" y="5295853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6" name="Google Shape;826;p54"/>
          <p:cNvSpPr txBox="1">
            <a:spLocks noGrp="1"/>
          </p:cNvSpPr>
          <p:nvPr>
            <p:ph type="body" idx="15"/>
          </p:nvPr>
        </p:nvSpPr>
        <p:spPr>
          <a:xfrm>
            <a:off x="10109743" y="560070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7" name="Google Shape;827;p54"/>
          <p:cNvSpPr txBox="1">
            <a:spLocks noGrp="1"/>
          </p:cNvSpPr>
          <p:nvPr>
            <p:ph type="body" idx="16"/>
          </p:nvPr>
        </p:nvSpPr>
        <p:spPr>
          <a:xfrm>
            <a:off x="309015" y="5295853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8" name="Google Shape;828;p54"/>
          <p:cNvSpPr txBox="1">
            <a:spLocks noGrp="1"/>
          </p:cNvSpPr>
          <p:nvPr>
            <p:ph type="body" idx="17"/>
          </p:nvPr>
        </p:nvSpPr>
        <p:spPr>
          <a:xfrm>
            <a:off x="309017" y="560070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9" name="Google Shape;829;p54"/>
          <p:cNvSpPr txBox="1">
            <a:spLocks noGrp="1"/>
          </p:cNvSpPr>
          <p:nvPr>
            <p:ph type="body" idx="18"/>
          </p:nvPr>
        </p:nvSpPr>
        <p:spPr>
          <a:xfrm>
            <a:off x="5209435" y="5295853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0" name="Google Shape;830;p54"/>
          <p:cNvSpPr txBox="1">
            <a:spLocks noGrp="1"/>
          </p:cNvSpPr>
          <p:nvPr>
            <p:ph type="body" idx="19"/>
          </p:nvPr>
        </p:nvSpPr>
        <p:spPr>
          <a:xfrm>
            <a:off x="5209438" y="560070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7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25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35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01">
  <p:cSld name="Laptop 0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ptop 01">
  <p:cSld name="1_Laptop 01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6"/>
          <p:cNvSpPr/>
          <p:nvPr/>
        </p:nvSpPr>
        <p:spPr>
          <a:xfrm>
            <a:off x="5616024" y="3559056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4" name="Google Shape;834;p56"/>
          <p:cNvSpPr/>
          <p:nvPr/>
        </p:nvSpPr>
        <p:spPr>
          <a:xfrm>
            <a:off x="9369072" y="4128562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5" name="Google Shape;835;p56"/>
          <p:cNvSpPr/>
          <p:nvPr/>
        </p:nvSpPr>
        <p:spPr>
          <a:xfrm>
            <a:off x="769974" y="517893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6" name="Google Shape;836;p56"/>
          <p:cNvSpPr/>
          <p:nvPr/>
        </p:nvSpPr>
        <p:spPr>
          <a:xfrm>
            <a:off x="2940482" y="517893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Google Shape;837;p56"/>
          <p:cNvSpPr/>
          <p:nvPr/>
        </p:nvSpPr>
        <p:spPr>
          <a:xfrm>
            <a:off x="10467745" y="5189701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8" name="Google Shape;838;p56"/>
          <p:cNvSpPr/>
          <p:nvPr/>
        </p:nvSpPr>
        <p:spPr>
          <a:xfrm>
            <a:off x="1885149" y="411777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9" name="Google Shape;839;p56"/>
          <p:cNvSpPr/>
          <p:nvPr/>
        </p:nvSpPr>
        <p:spPr>
          <a:xfrm>
            <a:off x="5659192" y="3559056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p56"/>
          <p:cNvSpPr/>
          <p:nvPr/>
        </p:nvSpPr>
        <p:spPr>
          <a:xfrm>
            <a:off x="813142" y="517893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1" name="Google Shape;841;p56"/>
          <p:cNvSpPr/>
          <p:nvPr/>
        </p:nvSpPr>
        <p:spPr>
          <a:xfrm>
            <a:off x="2983650" y="517893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2" name="Google Shape;842;p56"/>
          <p:cNvSpPr/>
          <p:nvPr/>
        </p:nvSpPr>
        <p:spPr>
          <a:xfrm>
            <a:off x="8326461" y="5155562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3" name="Google Shape;843;p56"/>
          <p:cNvSpPr/>
          <p:nvPr/>
        </p:nvSpPr>
        <p:spPr>
          <a:xfrm>
            <a:off x="9412240" y="4128562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4" name="Google Shape;844;p56"/>
          <p:cNvSpPr/>
          <p:nvPr/>
        </p:nvSpPr>
        <p:spPr>
          <a:xfrm>
            <a:off x="10510913" y="5189701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5" name="Google Shape;845;p56"/>
          <p:cNvSpPr/>
          <p:nvPr/>
        </p:nvSpPr>
        <p:spPr>
          <a:xfrm>
            <a:off x="5601733" y="2056478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46" name="Google Shape;846;p56"/>
          <p:cNvCxnSpPr>
            <a:stCxn id="847" idx="4"/>
            <a:endCxn id="848" idx="0"/>
          </p:cNvCxnSpPr>
          <p:nvPr/>
        </p:nvCxnSpPr>
        <p:spPr>
          <a:xfrm>
            <a:off x="6150863" y="3110719"/>
            <a:ext cx="0" cy="457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9" name="Google Shape;849;p56"/>
          <p:cNvCxnSpPr>
            <a:stCxn id="848" idx="2"/>
          </p:cNvCxnSpPr>
          <p:nvPr/>
        </p:nvCxnSpPr>
        <p:spPr>
          <a:xfrm flipH="1">
            <a:off x="2932594" y="4105211"/>
            <a:ext cx="2681100" cy="528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0" name="Google Shape;850;p56"/>
          <p:cNvCxnSpPr/>
          <p:nvPr/>
        </p:nvCxnSpPr>
        <p:spPr>
          <a:xfrm>
            <a:off x="6703424" y="4120601"/>
            <a:ext cx="2665647" cy="53702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1" name="Google Shape;851;p56"/>
          <p:cNvCxnSpPr>
            <a:stCxn id="852" idx="3"/>
            <a:endCxn id="853" idx="7"/>
          </p:cNvCxnSpPr>
          <p:nvPr/>
        </p:nvCxnSpPr>
        <p:spPr>
          <a:xfrm flipH="1">
            <a:off x="1685646" y="5021976"/>
            <a:ext cx="3300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4" name="Google Shape;854;p56"/>
          <p:cNvCxnSpPr>
            <a:stCxn id="852" idx="5"/>
            <a:endCxn id="855" idx="1"/>
          </p:cNvCxnSpPr>
          <p:nvPr/>
        </p:nvCxnSpPr>
        <p:spPr>
          <a:xfrm>
            <a:off x="2775317" y="5021976"/>
            <a:ext cx="3282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6" name="Google Shape;856;p56"/>
          <p:cNvCxnSpPr>
            <a:stCxn id="857" idx="3"/>
            <a:endCxn id="858" idx="7"/>
          </p:cNvCxnSpPr>
          <p:nvPr/>
        </p:nvCxnSpPr>
        <p:spPr>
          <a:xfrm flipH="1">
            <a:off x="9213599" y="5021976"/>
            <a:ext cx="3282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9" name="Google Shape;859;p56"/>
          <p:cNvCxnSpPr>
            <a:stCxn id="857" idx="5"/>
            <a:endCxn id="860" idx="1"/>
          </p:cNvCxnSpPr>
          <p:nvPr/>
        </p:nvCxnSpPr>
        <p:spPr>
          <a:xfrm>
            <a:off x="10301470" y="5021976"/>
            <a:ext cx="3300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48" name="Google Shape;848;p56"/>
          <p:cNvSpPr/>
          <p:nvPr/>
        </p:nvSpPr>
        <p:spPr>
          <a:xfrm>
            <a:off x="5613694" y="3568182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2" name="Google Shape;852;p56"/>
          <p:cNvSpPr/>
          <p:nvPr/>
        </p:nvSpPr>
        <p:spPr>
          <a:xfrm>
            <a:off x="1858313" y="4105211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7" name="Google Shape;847;p56"/>
          <p:cNvSpPr/>
          <p:nvPr/>
        </p:nvSpPr>
        <p:spPr>
          <a:xfrm>
            <a:off x="5613694" y="2036662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7" name="Google Shape;857;p56"/>
          <p:cNvSpPr/>
          <p:nvPr/>
        </p:nvSpPr>
        <p:spPr>
          <a:xfrm>
            <a:off x="9384466" y="4105211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3" name="Google Shape;853;p56"/>
          <p:cNvSpPr/>
          <p:nvPr/>
        </p:nvSpPr>
        <p:spPr>
          <a:xfrm>
            <a:off x="768586" y="5161965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5" name="Google Shape;855;p56"/>
          <p:cNvSpPr/>
          <p:nvPr/>
        </p:nvSpPr>
        <p:spPr>
          <a:xfrm>
            <a:off x="2946296" y="5161965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8" name="Google Shape;858;p56"/>
          <p:cNvSpPr/>
          <p:nvPr/>
        </p:nvSpPr>
        <p:spPr>
          <a:xfrm>
            <a:off x="8296486" y="5161965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p56"/>
          <p:cNvSpPr/>
          <p:nvPr/>
        </p:nvSpPr>
        <p:spPr>
          <a:xfrm>
            <a:off x="10474196" y="5161965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p56"/>
          <p:cNvSpPr/>
          <p:nvPr/>
        </p:nvSpPr>
        <p:spPr>
          <a:xfrm>
            <a:off x="4810162" y="2361754"/>
            <a:ext cx="429603" cy="429491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2" name="Google Shape;862;p56"/>
          <p:cNvSpPr/>
          <p:nvPr/>
        </p:nvSpPr>
        <p:spPr>
          <a:xfrm>
            <a:off x="7484015" y="5522841"/>
            <a:ext cx="429603" cy="4294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3" name="Google Shape;863;p56"/>
          <p:cNvSpPr/>
          <p:nvPr/>
        </p:nvSpPr>
        <p:spPr>
          <a:xfrm>
            <a:off x="4171460" y="4872157"/>
            <a:ext cx="429603" cy="429491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4" name="Google Shape;864;p56"/>
          <p:cNvSpPr/>
          <p:nvPr/>
        </p:nvSpPr>
        <p:spPr>
          <a:xfrm>
            <a:off x="6948404" y="3335814"/>
            <a:ext cx="429603" cy="4294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5" name="Google Shape;865;p56"/>
          <p:cNvSpPr txBox="1"/>
          <p:nvPr/>
        </p:nvSpPr>
        <p:spPr>
          <a:xfrm>
            <a:off x="4828534" y="2391832"/>
            <a:ext cx="301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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6" name="Google Shape;866;p56"/>
          <p:cNvSpPr txBox="1"/>
          <p:nvPr/>
        </p:nvSpPr>
        <p:spPr>
          <a:xfrm>
            <a:off x="7496989" y="5551456"/>
            <a:ext cx="301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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7" name="Google Shape;867;p56"/>
          <p:cNvSpPr txBox="1"/>
          <p:nvPr/>
        </p:nvSpPr>
        <p:spPr>
          <a:xfrm>
            <a:off x="4178148" y="4899712"/>
            <a:ext cx="301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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p56"/>
          <p:cNvSpPr txBox="1"/>
          <p:nvPr/>
        </p:nvSpPr>
        <p:spPr>
          <a:xfrm>
            <a:off x="6974793" y="3381143"/>
            <a:ext cx="301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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9" name="Google Shape;869;p56"/>
          <p:cNvSpPr/>
          <p:nvPr/>
        </p:nvSpPr>
        <p:spPr>
          <a:xfrm>
            <a:off x="2395736" y="2445867"/>
            <a:ext cx="23446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0" name="Google Shape;870;p56"/>
          <p:cNvSpPr>
            <a:spLocks noGrp="1"/>
          </p:cNvSpPr>
          <p:nvPr>
            <p:ph type="pic" idx="2"/>
          </p:nvPr>
        </p:nvSpPr>
        <p:spPr>
          <a:xfrm>
            <a:off x="5638331" y="2077264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1" name="Google Shape;871;p56"/>
          <p:cNvSpPr>
            <a:spLocks noGrp="1"/>
          </p:cNvSpPr>
          <p:nvPr>
            <p:ph type="pic" idx="3"/>
          </p:nvPr>
        </p:nvSpPr>
        <p:spPr>
          <a:xfrm>
            <a:off x="5638331" y="3588012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2" name="Google Shape;872;p56"/>
          <p:cNvSpPr>
            <a:spLocks noGrp="1"/>
          </p:cNvSpPr>
          <p:nvPr>
            <p:ph type="pic" idx="4"/>
          </p:nvPr>
        </p:nvSpPr>
        <p:spPr>
          <a:xfrm>
            <a:off x="1886702" y="4130208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3" name="Google Shape;873;p56"/>
          <p:cNvSpPr>
            <a:spLocks noGrp="1"/>
          </p:cNvSpPr>
          <p:nvPr>
            <p:ph type="pic" idx="5"/>
          </p:nvPr>
        </p:nvSpPr>
        <p:spPr>
          <a:xfrm>
            <a:off x="9415898" y="4130208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4" name="Google Shape;874;p56"/>
          <p:cNvSpPr>
            <a:spLocks noGrp="1"/>
          </p:cNvSpPr>
          <p:nvPr>
            <p:ph type="pic" idx="6"/>
          </p:nvPr>
        </p:nvSpPr>
        <p:spPr>
          <a:xfrm>
            <a:off x="799740" y="5192185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5" name="Google Shape;875;p56"/>
          <p:cNvSpPr>
            <a:spLocks noGrp="1"/>
          </p:cNvSpPr>
          <p:nvPr>
            <p:ph type="pic" idx="7"/>
          </p:nvPr>
        </p:nvSpPr>
        <p:spPr>
          <a:xfrm>
            <a:off x="2973662" y="5192185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6" name="Google Shape;876;p56"/>
          <p:cNvSpPr>
            <a:spLocks noGrp="1"/>
          </p:cNvSpPr>
          <p:nvPr>
            <p:ph type="pic" idx="8"/>
          </p:nvPr>
        </p:nvSpPr>
        <p:spPr>
          <a:xfrm>
            <a:off x="8328936" y="5192185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7" name="Google Shape;877;p56"/>
          <p:cNvSpPr>
            <a:spLocks noGrp="1"/>
          </p:cNvSpPr>
          <p:nvPr>
            <p:ph type="pic" idx="9"/>
          </p:nvPr>
        </p:nvSpPr>
        <p:spPr>
          <a:xfrm>
            <a:off x="10502858" y="5192185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57"/>
          <p:cNvSpPr>
            <a:spLocks noGrp="1"/>
          </p:cNvSpPr>
          <p:nvPr>
            <p:ph type="pic" idx="2"/>
          </p:nvPr>
        </p:nvSpPr>
        <p:spPr>
          <a:xfrm>
            <a:off x="5867341" y="0"/>
            <a:ext cx="632465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8"/>
          <p:cNvSpPr>
            <a:spLocks noGrp="1"/>
          </p:cNvSpPr>
          <p:nvPr>
            <p:ph type="pic" idx="2"/>
          </p:nvPr>
        </p:nvSpPr>
        <p:spPr>
          <a:xfrm>
            <a:off x="8829962" y="4442693"/>
            <a:ext cx="2576945" cy="169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2" name="Google Shape;882;p58"/>
          <p:cNvSpPr>
            <a:spLocks noGrp="1"/>
          </p:cNvSpPr>
          <p:nvPr>
            <p:ph type="pic" idx="3"/>
          </p:nvPr>
        </p:nvSpPr>
        <p:spPr>
          <a:xfrm>
            <a:off x="6086760" y="2689198"/>
            <a:ext cx="2576945" cy="345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3" name="Google Shape;883;p58"/>
          <p:cNvSpPr>
            <a:spLocks noGrp="1"/>
          </p:cNvSpPr>
          <p:nvPr>
            <p:ph type="pic" idx="4"/>
          </p:nvPr>
        </p:nvSpPr>
        <p:spPr>
          <a:xfrm>
            <a:off x="8829963" y="811573"/>
            <a:ext cx="2576945" cy="345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4" name="Google Shape;884;p58"/>
          <p:cNvSpPr>
            <a:spLocks noGrp="1"/>
          </p:cNvSpPr>
          <p:nvPr>
            <p:ph type="pic" idx="5"/>
          </p:nvPr>
        </p:nvSpPr>
        <p:spPr>
          <a:xfrm>
            <a:off x="6086760" y="811598"/>
            <a:ext cx="2576945" cy="169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4">
  <p:cSld name="Portfolio 4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9"/>
          <p:cNvSpPr>
            <a:spLocks noGrp="1"/>
          </p:cNvSpPr>
          <p:nvPr>
            <p:ph type="pic" idx="2"/>
          </p:nvPr>
        </p:nvSpPr>
        <p:spPr>
          <a:xfrm>
            <a:off x="3758353" y="1699657"/>
            <a:ext cx="228659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420"/>
              </a:spcBef>
              <a:spcAft>
                <a:spcPts val="0"/>
              </a:spcAft>
              <a:buClr>
                <a:srgbClr val="D8D8D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7" name="Google Shape;887;p59"/>
          <p:cNvSpPr>
            <a:spLocks noGrp="1"/>
          </p:cNvSpPr>
          <p:nvPr>
            <p:ph type="pic" idx="3"/>
          </p:nvPr>
        </p:nvSpPr>
        <p:spPr>
          <a:xfrm>
            <a:off x="6169718" y="1709921"/>
            <a:ext cx="4695167" cy="469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420"/>
              </a:spcBef>
              <a:spcAft>
                <a:spcPts val="0"/>
              </a:spcAft>
              <a:buClr>
                <a:srgbClr val="D8D8D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8" name="Google Shape;888;p59"/>
          <p:cNvSpPr>
            <a:spLocks noGrp="1"/>
          </p:cNvSpPr>
          <p:nvPr>
            <p:ph type="pic" idx="4"/>
          </p:nvPr>
        </p:nvSpPr>
        <p:spPr>
          <a:xfrm>
            <a:off x="1397692" y="4085505"/>
            <a:ext cx="228659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420"/>
              </a:spcBef>
              <a:spcAft>
                <a:spcPts val="0"/>
              </a:spcAft>
              <a:buClr>
                <a:srgbClr val="D8D8D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9" name="Google Shape;889;p59"/>
          <p:cNvSpPr/>
          <p:nvPr/>
        </p:nvSpPr>
        <p:spPr>
          <a:xfrm>
            <a:off x="1398086" y="1683330"/>
            <a:ext cx="2286595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59"/>
          <p:cNvSpPr/>
          <p:nvPr/>
        </p:nvSpPr>
        <p:spPr>
          <a:xfrm>
            <a:off x="3781687" y="4100945"/>
            <a:ext cx="2286595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0"/>
          <p:cNvSpPr txBox="1">
            <a:spLocks noGrp="1"/>
          </p:cNvSpPr>
          <p:nvPr>
            <p:ph type="title"/>
          </p:nvPr>
        </p:nvSpPr>
        <p:spPr>
          <a:xfrm>
            <a:off x="1524001" y="616918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D3F51"/>
              </a:buClr>
              <a:buSzPts val="4000"/>
              <a:buFont typeface="Source Sans Pro"/>
              <a:buNone/>
              <a:defRPr sz="4000" b="0">
                <a:solidFill>
                  <a:srgbClr val="2D3F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60"/>
          <p:cNvSpPr txBox="1">
            <a:spLocks noGrp="1"/>
          </p:cNvSpPr>
          <p:nvPr>
            <p:ph type="body" idx="1"/>
          </p:nvPr>
        </p:nvSpPr>
        <p:spPr>
          <a:xfrm>
            <a:off x="1524001" y="1285443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33333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4" name="Google Shape;894;p60"/>
          <p:cNvSpPr>
            <a:spLocks noGrp="1"/>
          </p:cNvSpPr>
          <p:nvPr>
            <p:ph type="pic" idx="2"/>
          </p:nvPr>
        </p:nvSpPr>
        <p:spPr>
          <a:xfrm>
            <a:off x="4610966" y="2239996"/>
            <a:ext cx="2894974" cy="2895445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5" name="Google Shape;895;p60"/>
          <p:cNvSpPr txBox="1">
            <a:spLocks noGrp="1"/>
          </p:cNvSpPr>
          <p:nvPr>
            <p:ph type="body" idx="3"/>
          </p:nvPr>
        </p:nvSpPr>
        <p:spPr>
          <a:xfrm>
            <a:off x="917717" y="2343501"/>
            <a:ext cx="3241303" cy="2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6" name="Google Shape;896;p60"/>
          <p:cNvSpPr txBox="1">
            <a:spLocks noGrp="1"/>
          </p:cNvSpPr>
          <p:nvPr>
            <p:ph type="body" idx="4"/>
          </p:nvPr>
        </p:nvSpPr>
        <p:spPr>
          <a:xfrm>
            <a:off x="1143001" y="2830494"/>
            <a:ext cx="3016019" cy="228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97" name="Google Shape;897;p60"/>
          <p:cNvCxnSpPr/>
          <p:nvPr/>
        </p:nvCxnSpPr>
        <p:spPr>
          <a:xfrm rot="10800000">
            <a:off x="8094278" y="3076787"/>
            <a:ext cx="265927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98" name="Google Shape;898;p60"/>
          <p:cNvCxnSpPr/>
          <p:nvPr/>
        </p:nvCxnSpPr>
        <p:spPr>
          <a:xfrm rot="10800000">
            <a:off x="8094278" y="3076787"/>
            <a:ext cx="1385511" cy="0"/>
          </a:xfrm>
          <a:prstGeom prst="straightConnector1">
            <a:avLst/>
          </a:prstGeom>
          <a:noFill/>
          <a:ln w="12700" cap="flat" cmpd="sng">
            <a:solidFill>
              <a:srgbClr val="C0392B"/>
            </a:solidFill>
            <a:prstDash val="solid"/>
            <a:miter lim="400000"/>
            <a:headEnd type="diamond" w="med" len="med"/>
            <a:tailEnd type="none" w="sm" len="sm"/>
          </a:ln>
        </p:spPr>
      </p:cxnSp>
      <p:cxnSp>
        <p:nvCxnSpPr>
          <p:cNvPr id="899" name="Google Shape;899;p60"/>
          <p:cNvCxnSpPr/>
          <p:nvPr/>
        </p:nvCxnSpPr>
        <p:spPr>
          <a:xfrm rot="10800000">
            <a:off x="8094278" y="3849670"/>
            <a:ext cx="265927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00" name="Google Shape;900;p60"/>
          <p:cNvCxnSpPr/>
          <p:nvPr/>
        </p:nvCxnSpPr>
        <p:spPr>
          <a:xfrm rot="10800000">
            <a:off x="8094277" y="3849670"/>
            <a:ext cx="2183552" cy="0"/>
          </a:xfrm>
          <a:prstGeom prst="straightConnector1">
            <a:avLst/>
          </a:prstGeom>
          <a:noFill/>
          <a:ln w="12700" cap="flat" cmpd="sng">
            <a:solidFill>
              <a:srgbClr val="C0392B"/>
            </a:solidFill>
            <a:prstDash val="solid"/>
            <a:miter lim="400000"/>
            <a:headEnd type="diamond" w="med" len="med"/>
            <a:tailEnd type="none" w="sm" len="sm"/>
          </a:ln>
        </p:spPr>
      </p:cxnSp>
      <p:cxnSp>
        <p:nvCxnSpPr>
          <p:cNvPr id="901" name="Google Shape;901;p60"/>
          <p:cNvCxnSpPr/>
          <p:nvPr/>
        </p:nvCxnSpPr>
        <p:spPr>
          <a:xfrm rot="10800000">
            <a:off x="8094278" y="4615011"/>
            <a:ext cx="265927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02" name="Google Shape;902;p60"/>
          <p:cNvCxnSpPr/>
          <p:nvPr/>
        </p:nvCxnSpPr>
        <p:spPr>
          <a:xfrm rot="10800000">
            <a:off x="8094278" y="4615011"/>
            <a:ext cx="978769" cy="0"/>
          </a:xfrm>
          <a:prstGeom prst="straightConnector1">
            <a:avLst/>
          </a:prstGeom>
          <a:noFill/>
          <a:ln w="12700" cap="flat" cmpd="sng">
            <a:solidFill>
              <a:srgbClr val="C0392B"/>
            </a:solidFill>
            <a:prstDash val="solid"/>
            <a:miter lim="400000"/>
            <a:headEnd type="diamond" w="med" len="med"/>
            <a:tailEnd type="none" w="sm" len="sm"/>
          </a:ln>
        </p:spPr>
      </p:cxnSp>
      <p:sp>
        <p:nvSpPr>
          <p:cNvPr id="903" name="Google Shape;903;p60"/>
          <p:cNvSpPr txBox="1">
            <a:spLocks noGrp="1"/>
          </p:cNvSpPr>
          <p:nvPr>
            <p:ph type="body" idx="5"/>
          </p:nvPr>
        </p:nvSpPr>
        <p:spPr>
          <a:xfrm>
            <a:off x="8040502" y="2343501"/>
            <a:ext cx="1564640" cy="18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4" name="Google Shape;904;p60"/>
          <p:cNvSpPr txBox="1">
            <a:spLocks noGrp="1"/>
          </p:cNvSpPr>
          <p:nvPr>
            <p:ph type="body" idx="6"/>
          </p:nvPr>
        </p:nvSpPr>
        <p:spPr>
          <a:xfrm>
            <a:off x="8094278" y="2803564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5" name="Google Shape;905;p60"/>
          <p:cNvSpPr txBox="1">
            <a:spLocks noGrp="1"/>
          </p:cNvSpPr>
          <p:nvPr>
            <p:ph type="body" idx="7"/>
          </p:nvPr>
        </p:nvSpPr>
        <p:spPr>
          <a:xfrm>
            <a:off x="9339186" y="3127563"/>
            <a:ext cx="290730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6" name="Google Shape;906;p60"/>
          <p:cNvSpPr txBox="1">
            <a:spLocks noGrp="1"/>
          </p:cNvSpPr>
          <p:nvPr>
            <p:ph type="body" idx="8"/>
          </p:nvPr>
        </p:nvSpPr>
        <p:spPr>
          <a:xfrm>
            <a:off x="8094278" y="3579239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7" name="Google Shape;907;p60"/>
          <p:cNvSpPr txBox="1">
            <a:spLocks noGrp="1"/>
          </p:cNvSpPr>
          <p:nvPr>
            <p:ph type="body" idx="9"/>
          </p:nvPr>
        </p:nvSpPr>
        <p:spPr>
          <a:xfrm>
            <a:off x="10151986" y="3903238"/>
            <a:ext cx="290730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8" name="Google Shape;908;p60"/>
          <p:cNvSpPr txBox="1">
            <a:spLocks noGrp="1"/>
          </p:cNvSpPr>
          <p:nvPr>
            <p:ph type="body" idx="13"/>
          </p:nvPr>
        </p:nvSpPr>
        <p:spPr>
          <a:xfrm>
            <a:off x="8094278" y="4342078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9" name="Google Shape;909;p60"/>
          <p:cNvSpPr txBox="1">
            <a:spLocks noGrp="1"/>
          </p:cNvSpPr>
          <p:nvPr>
            <p:ph type="body" idx="14"/>
          </p:nvPr>
        </p:nvSpPr>
        <p:spPr>
          <a:xfrm>
            <a:off x="8945486" y="4666077"/>
            <a:ext cx="290730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p60"/>
          <p:cNvSpPr txBox="1">
            <a:spLocks noGrp="1"/>
          </p:cNvSpPr>
          <p:nvPr>
            <p:ph type="body" idx="15"/>
          </p:nvPr>
        </p:nvSpPr>
        <p:spPr>
          <a:xfrm>
            <a:off x="5231345" y="5375095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21428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1" name="Google Shape;911;p60"/>
          <p:cNvSpPr txBox="1">
            <a:spLocks noGrp="1"/>
          </p:cNvSpPr>
          <p:nvPr>
            <p:ph type="body" idx="16"/>
          </p:nvPr>
        </p:nvSpPr>
        <p:spPr>
          <a:xfrm>
            <a:off x="5231345" y="5576649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2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3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3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4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45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/>
          <p:nvPr/>
        </p:nvSpPr>
        <p:spPr>
          <a:xfrm>
            <a:off x="1141710" y="1792337"/>
            <a:ext cx="5027714" cy="27404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3534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6141453" y="1788083"/>
            <a:ext cx="4908837" cy="27383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7" descr="image4.png"/>
          <p:cNvSpPr/>
          <p:nvPr/>
        </p:nvSpPr>
        <p:spPr>
          <a:xfrm>
            <a:off x="5086155" y="1702976"/>
            <a:ext cx="2019691" cy="42723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7"/>
          <p:cNvSpPr>
            <a:spLocks noGrp="1"/>
          </p:cNvSpPr>
          <p:nvPr>
            <p:ph type="pic" idx="2"/>
          </p:nvPr>
        </p:nvSpPr>
        <p:spPr>
          <a:xfrm>
            <a:off x="5293816" y="2598728"/>
            <a:ext cx="1611975" cy="250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8"/>
          <p:cNvGrpSpPr/>
          <p:nvPr/>
        </p:nvGrpSpPr>
        <p:grpSpPr>
          <a:xfrm>
            <a:off x="1" y="0"/>
            <a:ext cx="12192000" cy="6858000"/>
            <a:chOff x="4144963" y="2209800"/>
            <a:chExt cx="3902076" cy="2438401"/>
          </a:xfrm>
        </p:grpSpPr>
        <p:sp>
          <p:nvSpPr>
            <p:cNvPr id="246" name="Google Shape;246;p18"/>
            <p:cNvSpPr/>
            <p:nvPr/>
          </p:nvSpPr>
          <p:spPr>
            <a:xfrm>
              <a:off x="4144963" y="2209800"/>
              <a:ext cx="3902075" cy="2438400"/>
            </a:xfrm>
            <a:prstGeom prst="rect">
              <a:avLst/>
            </a:prstGeom>
            <a:solidFill>
              <a:srgbClr val="112C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4643438" y="2209800"/>
              <a:ext cx="817563" cy="90488"/>
            </a:xfrm>
            <a:custGeom>
              <a:avLst/>
              <a:gdLst/>
              <a:ahLst/>
              <a:cxnLst/>
              <a:rect l="l" t="t" r="r" b="b"/>
              <a:pathLst>
                <a:path w="3606" h="401" extrusionOk="0">
                  <a:moveTo>
                    <a:pt x="3606" y="0"/>
                  </a:moveTo>
                  <a:lnTo>
                    <a:pt x="1705" y="401"/>
                  </a:lnTo>
                  <a:lnTo>
                    <a:pt x="0" y="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9EBE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4168776" y="2209800"/>
              <a:ext cx="860425" cy="330200"/>
            </a:xfrm>
            <a:custGeom>
              <a:avLst/>
              <a:gdLst/>
              <a:ahLst/>
              <a:cxnLst/>
              <a:rect l="l" t="t" r="r" b="b"/>
              <a:pathLst>
                <a:path w="3798" h="1455" extrusionOk="0">
                  <a:moveTo>
                    <a:pt x="0" y="0"/>
                  </a:moveTo>
                  <a:lnTo>
                    <a:pt x="1152" y="1455"/>
                  </a:lnTo>
                  <a:lnTo>
                    <a:pt x="3798" y="401"/>
                  </a:lnTo>
                  <a:lnTo>
                    <a:pt x="2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E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4178301" y="2222500"/>
              <a:ext cx="850900" cy="188913"/>
            </a:xfrm>
            <a:custGeom>
              <a:avLst/>
              <a:gdLst/>
              <a:ahLst/>
              <a:cxnLst/>
              <a:rect l="l" t="t" r="r" b="b"/>
              <a:pathLst>
                <a:path w="3756" h="835" extrusionOk="0">
                  <a:moveTo>
                    <a:pt x="3756" y="348"/>
                  </a:moveTo>
                  <a:lnTo>
                    <a:pt x="0" y="0"/>
                  </a:lnTo>
                  <a:lnTo>
                    <a:pt x="2534" y="835"/>
                  </a:lnTo>
                  <a:lnTo>
                    <a:pt x="3756" y="348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4144963" y="2209800"/>
              <a:ext cx="284163" cy="1014413"/>
            </a:xfrm>
            <a:custGeom>
              <a:avLst/>
              <a:gdLst/>
              <a:ahLst/>
              <a:cxnLst/>
              <a:rect l="l" t="t" r="r" b="b"/>
              <a:pathLst>
                <a:path w="1254" h="4472" extrusionOk="0">
                  <a:moveTo>
                    <a:pt x="1254" y="1455"/>
                  </a:moveTo>
                  <a:lnTo>
                    <a:pt x="0" y="447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254" y="1455"/>
                  </a:lnTo>
                  <a:close/>
                </a:path>
              </a:pathLst>
            </a:custGeom>
            <a:solidFill>
              <a:srgbClr val="2D68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4144963" y="2222500"/>
              <a:ext cx="284163" cy="1001713"/>
            </a:xfrm>
            <a:custGeom>
              <a:avLst/>
              <a:gdLst/>
              <a:ahLst/>
              <a:cxnLst/>
              <a:rect l="l" t="t" r="r" b="b"/>
              <a:pathLst>
                <a:path w="1254" h="4419" extrusionOk="0">
                  <a:moveTo>
                    <a:pt x="1254" y="1402"/>
                  </a:moveTo>
                  <a:lnTo>
                    <a:pt x="0" y="4419"/>
                  </a:lnTo>
                  <a:lnTo>
                    <a:pt x="0" y="1478"/>
                  </a:lnTo>
                  <a:lnTo>
                    <a:pt x="144" y="0"/>
                  </a:lnTo>
                  <a:lnTo>
                    <a:pt x="1254" y="1402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4144963" y="2540000"/>
              <a:ext cx="511175" cy="850900"/>
            </a:xfrm>
            <a:custGeom>
              <a:avLst/>
              <a:gdLst/>
              <a:ahLst/>
              <a:cxnLst/>
              <a:rect l="l" t="t" r="r" b="b"/>
              <a:pathLst>
                <a:path w="2254" h="3755" extrusionOk="0">
                  <a:moveTo>
                    <a:pt x="0" y="3755"/>
                  </a:moveTo>
                  <a:lnTo>
                    <a:pt x="2254" y="2764"/>
                  </a:lnTo>
                  <a:lnTo>
                    <a:pt x="1254" y="0"/>
                  </a:lnTo>
                  <a:lnTo>
                    <a:pt x="0" y="3017"/>
                  </a:lnTo>
                  <a:lnTo>
                    <a:pt x="0" y="3755"/>
                  </a:lnTo>
                  <a:close/>
                </a:path>
              </a:pathLst>
            </a:custGeom>
            <a:solidFill>
              <a:srgbClr val="275B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4429126" y="2540000"/>
              <a:ext cx="698500" cy="627063"/>
            </a:xfrm>
            <a:custGeom>
              <a:avLst/>
              <a:gdLst/>
              <a:ahLst/>
              <a:cxnLst/>
              <a:rect l="l" t="t" r="r" b="b"/>
              <a:pathLst>
                <a:path w="3077" h="2764" extrusionOk="0">
                  <a:moveTo>
                    <a:pt x="1000" y="2764"/>
                  </a:moveTo>
                  <a:lnTo>
                    <a:pt x="3077" y="2538"/>
                  </a:lnTo>
                  <a:lnTo>
                    <a:pt x="0" y="0"/>
                  </a:lnTo>
                  <a:lnTo>
                    <a:pt x="1000" y="2764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4656138" y="2874963"/>
              <a:ext cx="471488" cy="292100"/>
            </a:xfrm>
            <a:custGeom>
              <a:avLst/>
              <a:gdLst/>
              <a:ahLst/>
              <a:cxnLst/>
              <a:rect l="l" t="t" r="r" b="b"/>
              <a:pathLst>
                <a:path w="2077" h="1286" extrusionOk="0">
                  <a:moveTo>
                    <a:pt x="793" y="0"/>
                  </a:moveTo>
                  <a:lnTo>
                    <a:pt x="0" y="1286"/>
                  </a:lnTo>
                  <a:lnTo>
                    <a:pt x="2077" y="1060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4752976" y="2411413"/>
              <a:ext cx="457200" cy="463550"/>
            </a:xfrm>
            <a:custGeom>
              <a:avLst/>
              <a:gdLst/>
              <a:ahLst/>
              <a:cxnLst/>
              <a:rect l="l" t="t" r="r" b="b"/>
              <a:pathLst>
                <a:path w="2018" h="2045" extrusionOk="0">
                  <a:moveTo>
                    <a:pt x="0" y="0"/>
                  </a:moveTo>
                  <a:lnTo>
                    <a:pt x="369" y="2045"/>
                  </a:lnTo>
                  <a:lnTo>
                    <a:pt x="2018" y="1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4835526" y="2736850"/>
              <a:ext cx="374650" cy="377825"/>
            </a:xfrm>
            <a:custGeom>
              <a:avLst/>
              <a:gdLst/>
              <a:ahLst/>
              <a:cxnLst/>
              <a:rect l="l" t="t" r="r" b="b"/>
              <a:pathLst>
                <a:path w="1649" h="1667" extrusionOk="0">
                  <a:moveTo>
                    <a:pt x="1284" y="1667"/>
                  </a:moveTo>
                  <a:lnTo>
                    <a:pt x="1649" y="0"/>
                  </a:lnTo>
                  <a:lnTo>
                    <a:pt x="0" y="607"/>
                  </a:lnTo>
                  <a:lnTo>
                    <a:pt x="1284" y="1667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029201" y="2300288"/>
              <a:ext cx="517525" cy="436563"/>
            </a:xfrm>
            <a:custGeom>
              <a:avLst/>
              <a:gdLst/>
              <a:ahLst/>
              <a:cxnLst/>
              <a:rect l="l" t="t" r="r" b="b"/>
              <a:pathLst>
                <a:path w="2280" h="1925" extrusionOk="0">
                  <a:moveTo>
                    <a:pt x="796" y="1925"/>
                  </a:moveTo>
                  <a:lnTo>
                    <a:pt x="2280" y="1484"/>
                  </a:lnTo>
                  <a:lnTo>
                    <a:pt x="0" y="0"/>
                  </a:lnTo>
                  <a:lnTo>
                    <a:pt x="796" y="1925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5210176" y="2636838"/>
              <a:ext cx="414338" cy="558800"/>
            </a:xfrm>
            <a:custGeom>
              <a:avLst/>
              <a:gdLst/>
              <a:ahLst/>
              <a:cxnLst/>
              <a:rect l="l" t="t" r="r" b="b"/>
              <a:pathLst>
                <a:path w="1829" h="2463" extrusionOk="0">
                  <a:moveTo>
                    <a:pt x="0" y="441"/>
                  </a:moveTo>
                  <a:lnTo>
                    <a:pt x="1829" y="2463"/>
                  </a:lnTo>
                  <a:lnTo>
                    <a:pt x="1484" y="0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3572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5127626" y="2736850"/>
              <a:ext cx="496888" cy="458788"/>
            </a:xfrm>
            <a:custGeom>
              <a:avLst/>
              <a:gdLst/>
              <a:ahLst/>
              <a:cxnLst/>
              <a:rect l="l" t="t" r="r" b="b"/>
              <a:pathLst>
                <a:path w="2194" h="2022" extrusionOk="0">
                  <a:moveTo>
                    <a:pt x="0" y="1667"/>
                  </a:moveTo>
                  <a:lnTo>
                    <a:pt x="2194" y="2022"/>
                  </a:lnTo>
                  <a:lnTo>
                    <a:pt x="365" y="0"/>
                  </a:lnTo>
                  <a:lnTo>
                    <a:pt x="0" y="1667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5546726" y="2636838"/>
              <a:ext cx="268288" cy="558800"/>
            </a:xfrm>
            <a:custGeom>
              <a:avLst/>
              <a:gdLst/>
              <a:ahLst/>
              <a:cxnLst/>
              <a:rect l="l" t="t" r="r" b="b"/>
              <a:pathLst>
                <a:path w="1184" h="2463" extrusionOk="0">
                  <a:moveTo>
                    <a:pt x="0" y="0"/>
                  </a:moveTo>
                  <a:lnTo>
                    <a:pt x="1184" y="677"/>
                  </a:lnTo>
                  <a:lnTo>
                    <a:pt x="345" y="2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624513" y="2790825"/>
              <a:ext cx="450850" cy="519113"/>
            </a:xfrm>
            <a:custGeom>
              <a:avLst/>
              <a:gdLst/>
              <a:ahLst/>
              <a:cxnLst/>
              <a:rect l="l" t="t" r="r" b="b"/>
              <a:pathLst>
                <a:path w="1990" h="2291" extrusionOk="0">
                  <a:moveTo>
                    <a:pt x="839" y="0"/>
                  </a:moveTo>
                  <a:lnTo>
                    <a:pt x="1990" y="2291"/>
                  </a:lnTo>
                  <a:lnTo>
                    <a:pt x="0" y="178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5546726" y="2209800"/>
              <a:ext cx="669925" cy="798513"/>
            </a:xfrm>
            <a:custGeom>
              <a:avLst/>
              <a:gdLst/>
              <a:ahLst/>
              <a:cxnLst/>
              <a:rect l="l" t="t" r="r" b="b"/>
              <a:pathLst>
                <a:path w="2953" h="3520" extrusionOk="0">
                  <a:moveTo>
                    <a:pt x="0" y="1885"/>
                  </a:moveTo>
                  <a:lnTo>
                    <a:pt x="1835" y="0"/>
                  </a:lnTo>
                  <a:lnTo>
                    <a:pt x="2500" y="0"/>
                  </a:lnTo>
                  <a:lnTo>
                    <a:pt x="2953" y="3520"/>
                  </a:lnTo>
                  <a:lnTo>
                    <a:pt x="1184" y="2562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rgbClr val="5186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815013" y="2540000"/>
              <a:ext cx="401638" cy="468313"/>
            </a:xfrm>
            <a:custGeom>
              <a:avLst/>
              <a:gdLst/>
              <a:ahLst/>
              <a:cxnLst/>
              <a:rect l="l" t="t" r="r" b="b"/>
              <a:pathLst>
                <a:path w="1769" h="2062" extrusionOk="0">
                  <a:moveTo>
                    <a:pt x="1505" y="0"/>
                  </a:moveTo>
                  <a:lnTo>
                    <a:pt x="0" y="1104"/>
                  </a:lnTo>
                  <a:lnTo>
                    <a:pt x="1769" y="206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6BA2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5788026" y="2209800"/>
              <a:ext cx="368300" cy="330200"/>
            </a:xfrm>
            <a:custGeom>
              <a:avLst/>
              <a:gdLst/>
              <a:ahLst/>
              <a:cxnLst/>
              <a:rect l="l" t="t" r="r" b="b"/>
              <a:pathLst>
                <a:path w="1625" h="1458" extrusionOk="0">
                  <a:moveTo>
                    <a:pt x="1625" y="1458"/>
                  </a:moveTo>
                  <a:lnTo>
                    <a:pt x="0" y="792"/>
                  </a:lnTo>
                  <a:lnTo>
                    <a:pt x="771" y="0"/>
                  </a:lnTo>
                  <a:lnTo>
                    <a:pt x="1436" y="0"/>
                  </a:lnTo>
                  <a:lnTo>
                    <a:pt x="1625" y="1458"/>
                  </a:lnTo>
                  <a:close/>
                </a:path>
              </a:pathLst>
            </a:custGeom>
            <a:solidFill>
              <a:srgbClr val="7DA6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6156326" y="2540000"/>
              <a:ext cx="255588" cy="468313"/>
            </a:xfrm>
            <a:custGeom>
              <a:avLst/>
              <a:gdLst/>
              <a:ahLst/>
              <a:cxnLst/>
              <a:rect l="l" t="t" r="r" b="b"/>
              <a:pathLst>
                <a:path w="1126" h="2062" extrusionOk="0">
                  <a:moveTo>
                    <a:pt x="0" y="0"/>
                  </a:moveTo>
                  <a:lnTo>
                    <a:pt x="1126" y="543"/>
                  </a:lnTo>
                  <a:lnTo>
                    <a:pt x="264" y="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D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5815013" y="2790825"/>
              <a:ext cx="401638" cy="519113"/>
            </a:xfrm>
            <a:custGeom>
              <a:avLst/>
              <a:gdLst/>
              <a:ahLst/>
              <a:cxnLst/>
              <a:rect l="l" t="t" r="r" b="b"/>
              <a:pathLst>
                <a:path w="1769" h="2291" extrusionOk="0">
                  <a:moveTo>
                    <a:pt x="1151" y="2291"/>
                  </a:moveTo>
                  <a:lnTo>
                    <a:pt x="1769" y="958"/>
                  </a:lnTo>
                  <a:lnTo>
                    <a:pt x="0" y="0"/>
                  </a:lnTo>
                  <a:lnTo>
                    <a:pt x="1151" y="2291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6411913" y="2432050"/>
              <a:ext cx="301625" cy="395288"/>
            </a:xfrm>
            <a:custGeom>
              <a:avLst/>
              <a:gdLst/>
              <a:ahLst/>
              <a:cxnLst/>
              <a:rect l="l" t="t" r="r" b="b"/>
              <a:pathLst>
                <a:path w="1333" h="1743" extrusionOk="0">
                  <a:moveTo>
                    <a:pt x="0" y="1023"/>
                  </a:moveTo>
                  <a:lnTo>
                    <a:pt x="1193" y="0"/>
                  </a:lnTo>
                  <a:lnTo>
                    <a:pt x="1333" y="1743"/>
                  </a:lnTo>
                  <a:lnTo>
                    <a:pt x="0" y="1023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6411913" y="2663825"/>
              <a:ext cx="301625" cy="531813"/>
            </a:xfrm>
            <a:custGeom>
              <a:avLst/>
              <a:gdLst/>
              <a:ahLst/>
              <a:cxnLst/>
              <a:rect l="l" t="t" r="r" b="b"/>
              <a:pathLst>
                <a:path w="1333" h="2344" extrusionOk="0">
                  <a:moveTo>
                    <a:pt x="1333" y="720"/>
                  </a:moveTo>
                  <a:lnTo>
                    <a:pt x="580" y="2344"/>
                  </a:lnTo>
                  <a:lnTo>
                    <a:pt x="0" y="0"/>
                  </a:lnTo>
                  <a:lnTo>
                    <a:pt x="1333" y="720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6216651" y="2663825"/>
              <a:ext cx="327025" cy="531813"/>
            </a:xfrm>
            <a:custGeom>
              <a:avLst/>
              <a:gdLst/>
              <a:ahLst/>
              <a:cxnLst/>
              <a:rect l="l" t="t" r="r" b="b"/>
              <a:pathLst>
                <a:path w="1442" h="2344" extrusionOk="0">
                  <a:moveTo>
                    <a:pt x="1442" y="2344"/>
                  </a:moveTo>
                  <a:lnTo>
                    <a:pt x="0" y="1519"/>
                  </a:lnTo>
                  <a:lnTo>
                    <a:pt x="862" y="0"/>
                  </a:lnTo>
                  <a:lnTo>
                    <a:pt x="1442" y="2344"/>
                  </a:lnTo>
                  <a:close/>
                </a:path>
              </a:pathLst>
            </a:custGeom>
            <a:solidFill>
              <a:srgbClr val="2556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6075363" y="3008313"/>
              <a:ext cx="468313" cy="301625"/>
            </a:xfrm>
            <a:custGeom>
              <a:avLst/>
              <a:gdLst/>
              <a:ahLst/>
              <a:cxnLst/>
              <a:rect l="l" t="t" r="r" b="b"/>
              <a:pathLst>
                <a:path w="2060" h="1333" extrusionOk="0">
                  <a:moveTo>
                    <a:pt x="2060" y="825"/>
                  </a:moveTo>
                  <a:lnTo>
                    <a:pt x="0" y="1333"/>
                  </a:lnTo>
                  <a:lnTo>
                    <a:pt x="618" y="0"/>
                  </a:lnTo>
                  <a:lnTo>
                    <a:pt x="2060" y="825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6075363" y="3195638"/>
              <a:ext cx="468313" cy="419100"/>
            </a:xfrm>
            <a:custGeom>
              <a:avLst/>
              <a:gdLst/>
              <a:ahLst/>
              <a:cxnLst/>
              <a:rect l="l" t="t" r="r" b="b"/>
              <a:pathLst>
                <a:path w="2060" h="1850" extrusionOk="0">
                  <a:moveTo>
                    <a:pt x="0" y="508"/>
                  </a:moveTo>
                  <a:lnTo>
                    <a:pt x="1189" y="1850"/>
                  </a:lnTo>
                  <a:lnTo>
                    <a:pt x="2060" y="0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5926138" y="3309938"/>
              <a:ext cx="419100" cy="304800"/>
            </a:xfrm>
            <a:custGeom>
              <a:avLst/>
              <a:gdLst/>
              <a:ahLst/>
              <a:cxnLst/>
              <a:rect l="l" t="t" r="r" b="b"/>
              <a:pathLst>
                <a:path w="1851" h="1342" extrusionOk="0">
                  <a:moveTo>
                    <a:pt x="1851" y="1342"/>
                  </a:moveTo>
                  <a:lnTo>
                    <a:pt x="0" y="1342"/>
                  </a:lnTo>
                  <a:lnTo>
                    <a:pt x="662" y="0"/>
                  </a:lnTo>
                  <a:lnTo>
                    <a:pt x="1851" y="1342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5659438" y="3309938"/>
              <a:ext cx="415925" cy="304800"/>
            </a:xfrm>
            <a:custGeom>
              <a:avLst/>
              <a:gdLst/>
              <a:ahLst/>
              <a:cxnLst/>
              <a:rect l="l" t="t" r="r" b="b"/>
              <a:pathLst>
                <a:path w="1834" h="1342" extrusionOk="0">
                  <a:moveTo>
                    <a:pt x="1172" y="1342"/>
                  </a:moveTo>
                  <a:lnTo>
                    <a:pt x="0" y="1041"/>
                  </a:lnTo>
                  <a:lnTo>
                    <a:pt x="1834" y="0"/>
                  </a:lnTo>
                  <a:lnTo>
                    <a:pt x="1172" y="1342"/>
                  </a:lnTo>
                  <a:close/>
                </a:path>
              </a:pathLst>
            </a:custGeom>
            <a:solidFill>
              <a:srgbClr val="1D50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5332413" y="3195638"/>
              <a:ext cx="327025" cy="379413"/>
            </a:xfrm>
            <a:custGeom>
              <a:avLst/>
              <a:gdLst/>
              <a:ahLst/>
              <a:cxnLst/>
              <a:rect l="l" t="t" r="r" b="b"/>
              <a:pathLst>
                <a:path w="1442" h="1675" extrusionOk="0">
                  <a:moveTo>
                    <a:pt x="1442" y="1546"/>
                  </a:moveTo>
                  <a:lnTo>
                    <a:pt x="0" y="1675"/>
                  </a:lnTo>
                  <a:lnTo>
                    <a:pt x="1286" y="0"/>
                  </a:lnTo>
                  <a:lnTo>
                    <a:pt x="1442" y="1546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5624513" y="3195638"/>
              <a:ext cx="450850" cy="350838"/>
            </a:xfrm>
            <a:custGeom>
              <a:avLst/>
              <a:gdLst/>
              <a:ahLst/>
              <a:cxnLst/>
              <a:rect l="l" t="t" r="r" b="b"/>
              <a:pathLst>
                <a:path w="1990" h="1546" extrusionOk="0">
                  <a:moveTo>
                    <a:pt x="0" y="0"/>
                  </a:moveTo>
                  <a:lnTo>
                    <a:pt x="1990" y="505"/>
                  </a:lnTo>
                  <a:lnTo>
                    <a:pt x="156" y="1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B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345238" y="3195638"/>
              <a:ext cx="314325" cy="419100"/>
            </a:xfrm>
            <a:custGeom>
              <a:avLst/>
              <a:gdLst/>
              <a:ahLst/>
              <a:cxnLst/>
              <a:rect l="l" t="t" r="r" b="b"/>
              <a:pathLst>
                <a:path w="1387" h="1850" extrusionOk="0">
                  <a:moveTo>
                    <a:pt x="0" y="1850"/>
                  </a:moveTo>
                  <a:lnTo>
                    <a:pt x="1387" y="1678"/>
                  </a:lnTo>
                  <a:lnTo>
                    <a:pt x="871" y="0"/>
                  </a:lnTo>
                  <a:lnTo>
                    <a:pt x="0" y="1850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543676" y="3195638"/>
              <a:ext cx="449263" cy="379413"/>
            </a:xfrm>
            <a:custGeom>
              <a:avLst/>
              <a:gdLst/>
              <a:ahLst/>
              <a:cxnLst/>
              <a:rect l="l" t="t" r="r" b="b"/>
              <a:pathLst>
                <a:path w="1980" h="1678" extrusionOk="0">
                  <a:moveTo>
                    <a:pt x="516" y="1678"/>
                  </a:moveTo>
                  <a:lnTo>
                    <a:pt x="1980" y="936"/>
                  </a:lnTo>
                  <a:lnTo>
                    <a:pt x="0" y="0"/>
                  </a:lnTo>
                  <a:lnTo>
                    <a:pt x="516" y="1678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6543676" y="2986088"/>
              <a:ext cx="449263" cy="420688"/>
            </a:xfrm>
            <a:custGeom>
              <a:avLst/>
              <a:gdLst/>
              <a:ahLst/>
              <a:cxnLst/>
              <a:rect l="l" t="t" r="r" b="b"/>
              <a:pathLst>
                <a:path w="1980" h="1861" extrusionOk="0">
                  <a:moveTo>
                    <a:pt x="1980" y="1861"/>
                  </a:moveTo>
                  <a:lnTo>
                    <a:pt x="1797" y="0"/>
                  </a:lnTo>
                  <a:lnTo>
                    <a:pt x="0" y="925"/>
                  </a:lnTo>
                  <a:lnTo>
                    <a:pt x="1980" y="1861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6543676" y="2827338"/>
              <a:ext cx="406400" cy="368300"/>
            </a:xfrm>
            <a:custGeom>
              <a:avLst/>
              <a:gdLst/>
              <a:ahLst/>
              <a:cxnLst/>
              <a:rect l="l" t="t" r="r" b="b"/>
              <a:pathLst>
                <a:path w="1797" h="1624" extrusionOk="0">
                  <a:moveTo>
                    <a:pt x="1797" y="699"/>
                  </a:moveTo>
                  <a:lnTo>
                    <a:pt x="753" y="0"/>
                  </a:lnTo>
                  <a:lnTo>
                    <a:pt x="0" y="1624"/>
                  </a:lnTo>
                  <a:lnTo>
                    <a:pt x="1797" y="699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6713538" y="2617788"/>
              <a:ext cx="258763" cy="368300"/>
            </a:xfrm>
            <a:custGeom>
              <a:avLst/>
              <a:gdLst/>
              <a:ahLst/>
              <a:cxnLst/>
              <a:rect l="l" t="t" r="r" b="b"/>
              <a:pathLst>
                <a:path w="1141" h="1623" extrusionOk="0">
                  <a:moveTo>
                    <a:pt x="1044" y="1623"/>
                  </a:moveTo>
                  <a:lnTo>
                    <a:pt x="1141" y="0"/>
                  </a:lnTo>
                  <a:lnTo>
                    <a:pt x="0" y="924"/>
                  </a:lnTo>
                  <a:lnTo>
                    <a:pt x="1044" y="1623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6681788" y="2432050"/>
              <a:ext cx="290513" cy="395288"/>
            </a:xfrm>
            <a:custGeom>
              <a:avLst/>
              <a:gdLst/>
              <a:ahLst/>
              <a:cxnLst/>
              <a:rect l="l" t="t" r="r" b="b"/>
              <a:pathLst>
                <a:path w="1281" h="1743" extrusionOk="0">
                  <a:moveTo>
                    <a:pt x="1281" y="819"/>
                  </a:moveTo>
                  <a:lnTo>
                    <a:pt x="0" y="0"/>
                  </a:lnTo>
                  <a:lnTo>
                    <a:pt x="140" y="1743"/>
                  </a:lnTo>
                  <a:lnTo>
                    <a:pt x="1281" y="819"/>
                  </a:lnTo>
                  <a:close/>
                </a:path>
              </a:pathLst>
            </a:custGeom>
            <a:solidFill>
              <a:srgbClr val="8BB0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6681788" y="2387600"/>
              <a:ext cx="758825" cy="230188"/>
            </a:xfrm>
            <a:custGeom>
              <a:avLst/>
              <a:gdLst/>
              <a:ahLst/>
              <a:cxnLst/>
              <a:rect l="l" t="t" r="r" b="b"/>
              <a:pathLst>
                <a:path w="3346" h="1012" extrusionOk="0">
                  <a:moveTo>
                    <a:pt x="0" y="193"/>
                  </a:moveTo>
                  <a:lnTo>
                    <a:pt x="3346" y="0"/>
                  </a:lnTo>
                  <a:lnTo>
                    <a:pt x="1281" y="101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609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6972301" y="2387600"/>
              <a:ext cx="468313" cy="422275"/>
            </a:xfrm>
            <a:custGeom>
              <a:avLst/>
              <a:gdLst/>
              <a:ahLst/>
              <a:cxnLst/>
              <a:rect l="l" t="t" r="r" b="b"/>
              <a:pathLst>
                <a:path w="2065" h="1861" extrusionOk="0">
                  <a:moveTo>
                    <a:pt x="0" y="1012"/>
                  </a:moveTo>
                  <a:lnTo>
                    <a:pt x="2065" y="0"/>
                  </a:lnTo>
                  <a:lnTo>
                    <a:pt x="1086" y="1861"/>
                  </a:lnTo>
                  <a:lnTo>
                    <a:pt x="0" y="1012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6950076" y="2617788"/>
              <a:ext cx="268288" cy="368300"/>
            </a:xfrm>
            <a:custGeom>
              <a:avLst/>
              <a:gdLst/>
              <a:ahLst/>
              <a:cxnLst/>
              <a:rect l="l" t="t" r="r" b="b"/>
              <a:pathLst>
                <a:path w="1183" h="1623" extrusionOk="0">
                  <a:moveTo>
                    <a:pt x="1183" y="849"/>
                  </a:moveTo>
                  <a:lnTo>
                    <a:pt x="0" y="1623"/>
                  </a:lnTo>
                  <a:lnTo>
                    <a:pt x="97" y="0"/>
                  </a:lnTo>
                  <a:lnTo>
                    <a:pt x="1183" y="849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6169026" y="2209800"/>
              <a:ext cx="512763" cy="454025"/>
            </a:xfrm>
            <a:custGeom>
              <a:avLst/>
              <a:gdLst/>
              <a:ahLst/>
              <a:cxnLst/>
              <a:rect l="l" t="t" r="r" b="b"/>
              <a:pathLst>
                <a:path w="2262" h="2001" extrusionOk="0">
                  <a:moveTo>
                    <a:pt x="663" y="0"/>
                  </a:moveTo>
                  <a:lnTo>
                    <a:pt x="2262" y="978"/>
                  </a:lnTo>
                  <a:lnTo>
                    <a:pt x="1069" y="2001"/>
                  </a:lnTo>
                  <a:lnTo>
                    <a:pt x="0" y="0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8BB0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6113463" y="2209800"/>
              <a:ext cx="298450" cy="454025"/>
            </a:xfrm>
            <a:custGeom>
              <a:avLst/>
              <a:gdLst/>
              <a:ahLst/>
              <a:cxnLst/>
              <a:rect l="l" t="t" r="r" b="b"/>
              <a:pathLst>
                <a:path w="1315" h="2001" extrusionOk="0">
                  <a:moveTo>
                    <a:pt x="0" y="0"/>
                  </a:moveTo>
                  <a:lnTo>
                    <a:pt x="189" y="1458"/>
                  </a:lnTo>
                  <a:lnTo>
                    <a:pt x="1315" y="200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86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319838" y="220980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4945" h="978" extrusionOk="0">
                  <a:moveTo>
                    <a:pt x="4945" y="785"/>
                  </a:moveTo>
                  <a:lnTo>
                    <a:pt x="1593" y="0"/>
                  </a:lnTo>
                  <a:lnTo>
                    <a:pt x="0" y="0"/>
                  </a:lnTo>
                  <a:lnTo>
                    <a:pt x="1599" y="978"/>
                  </a:lnTo>
                  <a:lnTo>
                    <a:pt x="4945" y="785"/>
                  </a:lnTo>
                  <a:close/>
                </a:path>
              </a:pathLst>
            </a:custGeom>
            <a:solidFill>
              <a:srgbClr val="7DA6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6680201" y="2209800"/>
              <a:ext cx="1150938" cy="177800"/>
            </a:xfrm>
            <a:custGeom>
              <a:avLst/>
              <a:gdLst/>
              <a:ahLst/>
              <a:cxnLst/>
              <a:rect l="l" t="t" r="r" b="b"/>
              <a:pathLst>
                <a:path w="5074" h="785" extrusionOk="0">
                  <a:moveTo>
                    <a:pt x="3352" y="785"/>
                  </a:moveTo>
                  <a:lnTo>
                    <a:pt x="5074" y="0"/>
                  </a:lnTo>
                  <a:lnTo>
                    <a:pt x="0" y="0"/>
                  </a:lnTo>
                  <a:lnTo>
                    <a:pt x="3352" y="785"/>
                  </a:lnTo>
                  <a:close/>
                </a:path>
              </a:pathLst>
            </a:custGeom>
            <a:solidFill>
              <a:srgbClr val="709C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7440613" y="2209800"/>
              <a:ext cx="606425" cy="177800"/>
            </a:xfrm>
            <a:custGeom>
              <a:avLst/>
              <a:gdLst/>
              <a:ahLst/>
              <a:cxnLst/>
              <a:rect l="l" t="t" r="r" b="b"/>
              <a:pathLst>
                <a:path w="2672" h="785" extrusionOk="0">
                  <a:moveTo>
                    <a:pt x="2672" y="135"/>
                  </a:moveTo>
                  <a:lnTo>
                    <a:pt x="2414" y="642"/>
                  </a:lnTo>
                  <a:lnTo>
                    <a:pt x="0" y="785"/>
                  </a:lnTo>
                  <a:lnTo>
                    <a:pt x="1722" y="0"/>
                  </a:lnTo>
                  <a:lnTo>
                    <a:pt x="2672" y="0"/>
                  </a:lnTo>
                  <a:lnTo>
                    <a:pt x="2672" y="135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7440613" y="2355850"/>
              <a:ext cx="547688" cy="228600"/>
            </a:xfrm>
            <a:custGeom>
              <a:avLst/>
              <a:gdLst/>
              <a:ahLst/>
              <a:cxnLst/>
              <a:rect l="l" t="t" r="r" b="b"/>
              <a:pathLst>
                <a:path w="2414" h="1012" extrusionOk="0">
                  <a:moveTo>
                    <a:pt x="2414" y="0"/>
                  </a:moveTo>
                  <a:lnTo>
                    <a:pt x="1887" y="1012"/>
                  </a:lnTo>
                  <a:lnTo>
                    <a:pt x="0" y="143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6C9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7218363" y="2387600"/>
              <a:ext cx="452438" cy="422275"/>
            </a:xfrm>
            <a:custGeom>
              <a:avLst/>
              <a:gdLst/>
              <a:ahLst/>
              <a:cxnLst/>
              <a:rect l="l" t="t" r="r" b="b"/>
              <a:pathLst>
                <a:path w="1992" h="1861" extrusionOk="0">
                  <a:moveTo>
                    <a:pt x="0" y="1861"/>
                  </a:moveTo>
                  <a:lnTo>
                    <a:pt x="1992" y="465"/>
                  </a:lnTo>
                  <a:lnTo>
                    <a:pt x="979" y="0"/>
                  </a:lnTo>
                  <a:lnTo>
                    <a:pt x="0" y="1861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7218363" y="2493963"/>
              <a:ext cx="452438" cy="554038"/>
            </a:xfrm>
            <a:custGeom>
              <a:avLst/>
              <a:gdLst/>
              <a:ahLst/>
              <a:cxnLst/>
              <a:rect l="l" t="t" r="r" b="b"/>
              <a:pathLst>
                <a:path w="1992" h="2447" extrusionOk="0">
                  <a:moveTo>
                    <a:pt x="0" y="1396"/>
                  </a:moveTo>
                  <a:lnTo>
                    <a:pt x="1403" y="2447"/>
                  </a:lnTo>
                  <a:lnTo>
                    <a:pt x="1992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3572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7537451" y="2493963"/>
              <a:ext cx="331788" cy="554038"/>
            </a:xfrm>
            <a:custGeom>
              <a:avLst/>
              <a:gdLst/>
              <a:ahLst/>
              <a:cxnLst/>
              <a:rect l="l" t="t" r="r" b="b"/>
              <a:pathLst>
                <a:path w="1463" h="2447" extrusionOk="0">
                  <a:moveTo>
                    <a:pt x="0" y="2447"/>
                  </a:moveTo>
                  <a:lnTo>
                    <a:pt x="1463" y="404"/>
                  </a:lnTo>
                  <a:lnTo>
                    <a:pt x="589" y="0"/>
                  </a:lnTo>
                  <a:lnTo>
                    <a:pt x="0" y="2447"/>
                  </a:lnTo>
                  <a:close/>
                </a:path>
              </a:pathLst>
            </a:custGeom>
            <a:solidFill>
              <a:srgbClr val="609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7180263" y="2809875"/>
              <a:ext cx="357188" cy="320675"/>
            </a:xfrm>
            <a:custGeom>
              <a:avLst/>
              <a:gdLst/>
              <a:ahLst/>
              <a:cxnLst/>
              <a:rect l="l" t="t" r="r" b="b"/>
              <a:pathLst>
                <a:path w="1571" h="1416" extrusionOk="0">
                  <a:moveTo>
                    <a:pt x="1571" y="1051"/>
                  </a:moveTo>
                  <a:lnTo>
                    <a:pt x="0" y="1416"/>
                  </a:lnTo>
                  <a:lnTo>
                    <a:pt x="168" y="0"/>
                  </a:lnTo>
                  <a:lnTo>
                    <a:pt x="1571" y="1051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6950076" y="2809875"/>
              <a:ext cx="268288" cy="320675"/>
            </a:xfrm>
            <a:custGeom>
              <a:avLst/>
              <a:gdLst/>
              <a:ahLst/>
              <a:cxnLst/>
              <a:rect l="l" t="t" r="r" b="b"/>
              <a:pathLst>
                <a:path w="1183" h="1416" extrusionOk="0">
                  <a:moveTo>
                    <a:pt x="1015" y="1416"/>
                  </a:moveTo>
                  <a:lnTo>
                    <a:pt x="0" y="774"/>
                  </a:lnTo>
                  <a:lnTo>
                    <a:pt x="1183" y="0"/>
                  </a:lnTo>
                  <a:lnTo>
                    <a:pt x="1015" y="1416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6950076" y="2986088"/>
              <a:ext cx="230188" cy="420688"/>
            </a:xfrm>
            <a:custGeom>
              <a:avLst/>
              <a:gdLst/>
              <a:ahLst/>
              <a:cxnLst/>
              <a:rect l="l" t="t" r="r" b="b"/>
              <a:pathLst>
                <a:path w="1015" h="1861" extrusionOk="0">
                  <a:moveTo>
                    <a:pt x="1015" y="642"/>
                  </a:moveTo>
                  <a:lnTo>
                    <a:pt x="183" y="1861"/>
                  </a:lnTo>
                  <a:lnTo>
                    <a:pt x="0" y="0"/>
                  </a:lnTo>
                  <a:lnTo>
                    <a:pt x="1015" y="642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6992938" y="3130550"/>
              <a:ext cx="309563" cy="276225"/>
            </a:xfrm>
            <a:custGeom>
              <a:avLst/>
              <a:gdLst/>
              <a:ahLst/>
              <a:cxnLst/>
              <a:rect l="l" t="t" r="r" b="b"/>
              <a:pathLst>
                <a:path w="1370" h="1219" extrusionOk="0">
                  <a:moveTo>
                    <a:pt x="0" y="1219"/>
                  </a:moveTo>
                  <a:lnTo>
                    <a:pt x="1370" y="1044"/>
                  </a:lnTo>
                  <a:lnTo>
                    <a:pt x="832" y="0"/>
                  </a:lnTo>
                  <a:lnTo>
                    <a:pt x="0" y="1219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7180263" y="3048000"/>
              <a:ext cx="357188" cy="319088"/>
            </a:xfrm>
            <a:custGeom>
              <a:avLst/>
              <a:gdLst/>
              <a:ahLst/>
              <a:cxnLst/>
              <a:rect l="l" t="t" r="r" b="b"/>
              <a:pathLst>
                <a:path w="1571" h="1409" extrusionOk="0">
                  <a:moveTo>
                    <a:pt x="538" y="1409"/>
                  </a:moveTo>
                  <a:lnTo>
                    <a:pt x="1571" y="0"/>
                  </a:lnTo>
                  <a:lnTo>
                    <a:pt x="0" y="365"/>
                  </a:lnTo>
                  <a:lnTo>
                    <a:pt x="538" y="1409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7302501" y="3048000"/>
              <a:ext cx="557213" cy="319088"/>
            </a:xfrm>
            <a:custGeom>
              <a:avLst/>
              <a:gdLst/>
              <a:ahLst/>
              <a:cxnLst/>
              <a:rect l="l" t="t" r="r" b="b"/>
              <a:pathLst>
                <a:path w="2458" h="1409" extrusionOk="0">
                  <a:moveTo>
                    <a:pt x="0" y="1409"/>
                  </a:moveTo>
                  <a:lnTo>
                    <a:pt x="2458" y="854"/>
                  </a:lnTo>
                  <a:lnTo>
                    <a:pt x="1033" y="0"/>
                  </a:lnTo>
                  <a:lnTo>
                    <a:pt x="0" y="1409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7537451" y="2584450"/>
              <a:ext cx="331788" cy="657225"/>
            </a:xfrm>
            <a:custGeom>
              <a:avLst/>
              <a:gdLst/>
              <a:ahLst/>
              <a:cxnLst/>
              <a:rect l="l" t="t" r="r" b="b"/>
              <a:pathLst>
                <a:path w="1463" h="2897" extrusionOk="0">
                  <a:moveTo>
                    <a:pt x="1425" y="2897"/>
                  </a:moveTo>
                  <a:lnTo>
                    <a:pt x="1463" y="0"/>
                  </a:lnTo>
                  <a:lnTo>
                    <a:pt x="0" y="2043"/>
                  </a:lnTo>
                  <a:lnTo>
                    <a:pt x="1425" y="2897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7862888" y="2584450"/>
              <a:ext cx="184150" cy="444500"/>
            </a:xfrm>
            <a:custGeom>
              <a:avLst/>
              <a:gdLst/>
              <a:ahLst/>
              <a:cxnLst/>
              <a:rect l="l" t="t" r="r" b="b"/>
              <a:pathLst>
                <a:path w="810" h="1957" extrusionOk="0">
                  <a:moveTo>
                    <a:pt x="0" y="1957"/>
                  </a:moveTo>
                  <a:lnTo>
                    <a:pt x="810" y="1174"/>
                  </a:lnTo>
                  <a:lnTo>
                    <a:pt x="810" y="548"/>
                  </a:lnTo>
                  <a:lnTo>
                    <a:pt x="25" y="0"/>
                  </a:lnTo>
                  <a:lnTo>
                    <a:pt x="0" y="1957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7869238" y="2238375"/>
              <a:ext cx="177800" cy="471488"/>
            </a:xfrm>
            <a:custGeom>
              <a:avLst/>
              <a:gdLst/>
              <a:ahLst/>
              <a:cxnLst/>
              <a:rect l="l" t="t" r="r" b="b"/>
              <a:pathLst>
                <a:path w="785" h="2075" extrusionOk="0">
                  <a:moveTo>
                    <a:pt x="785" y="2075"/>
                  </a:moveTo>
                  <a:lnTo>
                    <a:pt x="0" y="1527"/>
                  </a:lnTo>
                  <a:lnTo>
                    <a:pt x="785" y="0"/>
                  </a:lnTo>
                  <a:lnTo>
                    <a:pt x="785" y="207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7862888" y="2851150"/>
              <a:ext cx="184150" cy="450850"/>
            </a:xfrm>
            <a:custGeom>
              <a:avLst/>
              <a:gdLst/>
              <a:ahLst/>
              <a:cxnLst/>
              <a:rect l="l" t="t" r="r" b="b"/>
              <a:pathLst>
                <a:path w="810" h="1989" extrusionOk="0">
                  <a:moveTo>
                    <a:pt x="0" y="783"/>
                  </a:moveTo>
                  <a:lnTo>
                    <a:pt x="810" y="1989"/>
                  </a:lnTo>
                  <a:lnTo>
                    <a:pt x="810" y="0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7859713" y="3028950"/>
              <a:ext cx="187325" cy="341313"/>
            </a:xfrm>
            <a:custGeom>
              <a:avLst/>
              <a:gdLst/>
              <a:ahLst/>
              <a:cxnLst/>
              <a:rect l="l" t="t" r="r" b="b"/>
              <a:pathLst>
                <a:path w="823" h="1507" extrusionOk="0">
                  <a:moveTo>
                    <a:pt x="0" y="940"/>
                  </a:moveTo>
                  <a:lnTo>
                    <a:pt x="823" y="1507"/>
                  </a:lnTo>
                  <a:lnTo>
                    <a:pt x="823" y="1206"/>
                  </a:lnTo>
                  <a:lnTo>
                    <a:pt x="13" y="0"/>
                  </a:lnTo>
                  <a:lnTo>
                    <a:pt x="0" y="940"/>
                  </a:lnTo>
                  <a:close/>
                </a:path>
              </a:pathLst>
            </a:custGeom>
            <a:solidFill>
              <a:srgbClr val="1740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7859713" y="3241675"/>
              <a:ext cx="187325" cy="368300"/>
            </a:xfrm>
            <a:custGeom>
              <a:avLst/>
              <a:gdLst/>
              <a:ahLst/>
              <a:cxnLst/>
              <a:rect l="l" t="t" r="r" b="b"/>
              <a:pathLst>
                <a:path w="828" h="1625" extrusionOk="0">
                  <a:moveTo>
                    <a:pt x="5" y="0"/>
                  </a:moveTo>
                  <a:lnTo>
                    <a:pt x="0" y="1625"/>
                  </a:lnTo>
                  <a:lnTo>
                    <a:pt x="828" y="1074"/>
                  </a:lnTo>
                  <a:lnTo>
                    <a:pt x="828" y="56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7859713" y="3486150"/>
              <a:ext cx="187325" cy="482600"/>
            </a:xfrm>
            <a:custGeom>
              <a:avLst/>
              <a:gdLst/>
              <a:ahLst/>
              <a:cxnLst/>
              <a:rect l="l" t="t" r="r" b="b"/>
              <a:pathLst>
                <a:path w="828" h="2134" extrusionOk="0">
                  <a:moveTo>
                    <a:pt x="0" y="551"/>
                  </a:moveTo>
                  <a:lnTo>
                    <a:pt x="828" y="2134"/>
                  </a:lnTo>
                  <a:lnTo>
                    <a:pt x="828" y="0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7302501" y="3241675"/>
              <a:ext cx="557213" cy="368300"/>
            </a:xfrm>
            <a:custGeom>
              <a:avLst/>
              <a:gdLst/>
              <a:ahLst/>
              <a:cxnLst/>
              <a:rect l="l" t="t" r="r" b="b"/>
              <a:pathLst>
                <a:path w="2458" h="1625" extrusionOk="0">
                  <a:moveTo>
                    <a:pt x="0" y="555"/>
                  </a:moveTo>
                  <a:lnTo>
                    <a:pt x="2453" y="1625"/>
                  </a:lnTo>
                  <a:lnTo>
                    <a:pt x="2458" y="0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7302501" y="3367088"/>
              <a:ext cx="557213" cy="584200"/>
            </a:xfrm>
            <a:custGeom>
              <a:avLst/>
              <a:gdLst/>
              <a:ahLst/>
              <a:cxnLst/>
              <a:rect l="l" t="t" r="r" b="b"/>
              <a:pathLst>
                <a:path w="2453" h="2575" extrusionOk="0">
                  <a:moveTo>
                    <a:pt x="0" y="0"/>
                  </a:moveTo>
                  <a:lnTo>
                    <a:pt x="421" y="2575"/>
                  </a:lnTo>
                  <a:lnTo>
                    <a:pt x="2453" y="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7397751" y="3609975"/>
              <a:ext cx="461963" cy="576263"/>
            </a:xfrm>
            <a:custGeom>
              <a:avLst/>
              <a:gdLst/>
              <a:ahLst/>
              <a:cxnLst/>
              <a:rect l="l" t="t" r="r" b="b"/>
              <a:pathLst>
                <a:path w="2032" h="2538" extrusionOk="0">
                  <a:moveTo>
                    <a:pt x="0" y="1505"/>
                  </a:moveTo>
                  <a:lnTo>
                    <a:pt x="989" y="2538"/>
                  </a:lnTo>
                  <a:lnTo>
                    <a:pt x="2032" y="0"/>
                  </a:lnTo>
                  <a:lnTo>
                    <a:pt x="0" y="1505"/>
                  </a:lnTo>
                  <a:close/>
                </a:path>
              </a:pathLst>
            </a:custGeom>
            <a:solidFill>
              <a:srgbClr val="1233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7623176" y="3609975"/>
              <a:ext cx="423863" cy="576263"/>
            </a:xfrm>
            <a:custGeom>
              <a:avLst/>
              <a:gdLst/>
              <a:ahLst/>
              <a:cxnLst/>
              <a:rect l="l" t="t" r="r" b="b"/>
              <a:pathLst>
                <a:path w="1871" h="2538" extrusionOk="0">
                  <a:moveTo>
                    <a:pt x="0" y="2538"/>
                  </a:moveTo>
                  <a:lnTo>
                    <a:pt x="1871" y="1728"/>
                  </a:lnTo>
                  <a:lnTo>
                    <a:pt x="1871" y="1583"/>
                  </a:lnTo>
                  <a:lnTo>
                    <a:pt x="1043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0F2C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7623176" y="4002088"/>
              <a:ext cx="423863" cy="403225"/>
            </a:xfrm>
            <a:custGeom>
              <a:avLst/>
              <a:gdLst/>
              <a:ahLst/>
              <a:cxnLst/>
              <a:rect l="l" t="t" r="r" b="b"/>
              <a:pathLst>
                <a:path w="1871" h="1778" extrusionOk="0">
                  <a:moveTo>
                    <a:pt x="0" y="810"/>
                  </a:moveTo>
                  <a:lnTo>
                    <a:pt x="817" y="1778"/>
                  </a:lnTo>
                  <a:lnTo>
                    <a:pt x="1871" y="73"/>
                  </a:lnTo>
                  <a:lnTo>
                    <a:pt x="1871" y="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rgbClr val="0D27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7807326" y="4019550"/>
              <a:ext cx="239713" cy="385763"/>
            </a:xfrm>
            <a:custGeom>
              <a:avLst/>
              <a:gdLst/>
              <a:ahLst/>
              <a:cxnLst/>
              <a:rect l="l" t="t" r="r" b="b"/>
              <a:pathLst>
                <a:path w="1054" h="1705" extrusionOk="0">
                  <a:moveTo>
                    <a:pt x="0" y="1705"/>
                  </a:moveTo>
                  <a:lnTo>
                    <a:pt x="1054" y="817"/>
                  </a:lnTo>
                  <a:lnTo>
                    <a:pt x="1054" y="0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rgbClr val="0A1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7807326" y="4203700"/>
              <a:ext cx="239713" cy="444500"/>
            </a:xfrm>
            <a:custGeom>
              <a:avLst/>
              <a:gdLst/>
              <a:ahLst/>
              <a:cxnLst/>
              <a:rect l="l" t="t" r="r" b="b"/>
              <a:pathLst>
                <a:path w="1054" h="1958" extrusionOk="0">
                  <a:moveTo>
                    <a:pt x="0" y="888"/>
                  </a:moveTo>
                  <a:lnTo>
                    <a:pt x="914" y="1958"/>
                  </a:lnTo>
                  <a:lnTo>
                    <a:pt x="1054" y="1958"/>
                  </a:lnTo>
                  <a:lnTo>
                    <a:pt x="1054" y="0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061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7107238" y="4391025"/>
              <a:ext cx="908050" cy="257175"/>
            </a:xfrm>
            <a:custGeom>
              <a:avLst/>
              <a:gdLst/>
              <a:ahLst/>
              <a:cxnLst/>
              <a:rect l="l" t="t" r="r" b="b"/>
              <a:pathLst>
                <a:path w="4001" h="1134" extrusionOk="0">
                  <a:moveTo>
                    <a:pt x="2947" y="1134"/>
                  </a:moveTo>
                  <a:lnTo>
                    <a:pt x="0" y="0"/>
                  </a:lnTo>
                  <a:lnTo>
                    <a:pt x="3087" y="64"/>
                  </a:lnTo>
                  <a:lnTo>
                    <a:pt x="4001" y="1134"/>
                  </a:lnTo>
                  <a:lnTo>
                    <a:pt x="2947" y="1134"/>
                  </a:lnTo>
                  <a:close/>
                </a:path>
              </a:pathLst>
            </a:custGeom>
            <a:solidFill>
              <a:srgbClr val="091B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7107238" y="4186238"/>
              <a:ext cx="700088" cy="219075"/>
            </a:xfrm>
            <a:custGeom>
              <a:avLst/>
              <a:gdLst/>
              <a:ahLst/>
              <a:cxnLst/>
              <a:rect l="l" t="t" r="r" b="b"/>
              <a:pathLst>
                <a:path w="3087" h="968" extrusionOk="0">
                  <a:moveTo>
                    <a:pt x="2270" y="0"/>
                  </a:moveTo>
                  <a:lnTo>
                    <a:pt x="0" y="904"/>
                  </a:lnTo>
                  <a:lnTo>
                    <a:pt x="3087" y="968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rgbClr val="0B2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6448426" y="4391025"/>
              <a:ext cx="1327150" cy="257175"/>
            </a:xfrm>
            <a:custGeom>
              <a:avLst/>
              <a:gdLst/>
              <a:ahLst/>
              <a:cxnLst/>
              <a:rect l="l" t="t" r="r" b="b"/>
              <a:pathLst>
                <a:path w="5858" h="1134" extrusionOk="0">
                  <a:moveTo>
                    <a:pt x="0" y="1134"/>
                  </a:moveTo>
                  <a:lnTo>
                    <a:pt x="2911" y="0"/>
                  </a:lnTo>
                  <a:lnTo>
                    <a:pt x="5858" y="1134"/>
                  </a:lnTo>
                  <a:lnTo>
                    <a:pt x="0" y="1134"/>
                  </a:lnTo>
                  <a:close/>
                </a:path>
              </a:pathLst>
            </a:custGeom>
            <a:solidFill>
              <a:srgbClr val="0A1D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6961188" y="4391025"/>
              <a:ext cx="814388" cy="257175"/>
            </a:xfrm>
            <a:custGeom>
              <a:avLst/>
              <a:gdLst/>
              <a:ahLst/>
              <a:cxnLst/>
              <a:rect l="l" t="t" r="r" b="b"/>
              <a:pathLst>
                <a:path w="3592" h="1134" extrusionOk="0">
                  <a:moveTo>
                    <a:pt x="645" y="0"/>
                  </a:moveTo>
                  <a:lnTo>
                    <a:pt x="0" y="1134"/>
                  </a:lnTo>
                  <a:lnTo>
                    <a:pt x="3592" y="1134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7396163" y="3951288"/>
              <a:ext cx="227013" cy="325438"/>
            </a:xfrm>
            <a:custGeom>
              <a:avLst/>
              <a:gdLst/>
              <a:ahLst/>
              <a:cxnLst/>
              <a:rect l="l" t="t" r="r" b="b"/>
              <a:pathLst>
                <a:path w="999" h="1431" extrusionOk="0">
                  <a:moveTo>
                    <a:pt x="10" y="0"/>
                  </a:moveTo>
                  <a:lnTo>
                    <a:pt x="0" y="1431"/>
                  </a:lnTo>
                  <a:lnTo>
                    <a:pt x="999" y="10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6986588" y="3951288"/>
              <a:ext cx="411163" cy="325438"/>
            </a:xfrm>
            <a:custGeom>
              <a:avLst/>
              <a:gdLst/>
              <a:ahLst/>
              <a:cxnLst/>
              <a:rect l="l" t="t" r="r" b="b"/>
              <a:pathLst>
                <a:path w="1819" h="1431" extrusionOk="0">
                  <a:moveTo>
                    <a:pt x="1819" y="0"/>
                  </a:moveTo>
                  <a:lnTo>
                    <a:pt x="0" y="1130"/>
                  </a:lnTo>
                  <a:lnTo>
                    <a:pt x="1809" y="1431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0E29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6815138" y="4208463"/>
              <a:ext cx="581025" cy="296863"/>
            </a:xfrm>
            <a:custGeom>
              <a:avLst/>
              <a:gdLst/>
              <a:ahLst/>
              <a:cxnLst/>
              <a:rect l="l" t="t" r="r" b="b"/>
              <a:pathLst>
                <a:path w="2562" h="1310" extrusionOk="0">
                  <a:moveTo>
                    <a:pt x="753" y="0"/>
                  </a:moveTo>
                  <a:lnTo>
                    <a:pt x="0" y="1310"/>
                  </a:lnTo>
                  <a:lnTo>
                    <a:pt x="2562" y="301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6548438" y="4208463"/>
              <a:ext cx="438150" cy="296863"/>
            </a:xfrm>
            <a:custGeom>
              <a:avLst/>
              <a:gdLst/>
              <a:ahLst/>
              <a:cxnLst/>
              <a:rect l="l" t="t" r="r" b="b"/>
              <a:pathLst>
                <a:path w="1926" h="1310" extrusionOk="0">
                  <a:moveTo>
                    <a:pt x="1926" y="0"/>
                  </a:moveTo>
                  <a:lnTo>
                    <a:pt x="0" y="667"/>
                  </a:lnTo>
                  <a:lnTo>
                    <a:pt x="1173" y="1310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0F2D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6242051" y="4359275"/>
              <a:ext cx="573088" cy="288925"/>
            </a:xfrm>
            <a:custGeom>
              <a:avLst/>
              <a:gdLst/>
              <a:ahLst/>
              <a:cxnLst/>
              <a:rect l="l" t="t" r="r" b="b"/>
              <a:pathLst>
                <a:path w="2528" h="1274" extrusionOk="0">
                  <a:moveTo>
                    <a:pt x="0" y="1274"/>
                  </a:moveTo>
                  <a:lnTo>
                    <a:pt x="1355" y="0"/>
                  </a:lnTo>
                  <a:lnTo>
                    <a:pt x="2528" y="643"/>
                  </a:lnTo>
                  <a:lnTo>
                    <a:pt x="908" y="1274"/>
                  </a:lnTo>
                  <a:lnTo>
                    <a:pt x="0" y="1274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6548438" y="3803650"/>
              <a:ext cx="438150" cy="555625"/>
            </a:xfrm>
            <a:custGeom>
              <a:avLst/>
              <a:gdLst/>
              <a:ahLst/>
              <a:cxnLst/>
              <a:rect l="l" t="t" r="r" b="b"/>
              <a:pathLst>
                <a:path w="1926" h="2453" extrusionOk="0">
                  <a:moveTo>
                    <a:pt x="0" y="2453"/>
                  </a:moveTo>
                  <a:lnTo>
                    <a:pt x="711" y="0"/>
                  </a:lnTo>
                  <a:lnTo>
                    <a:pt x="1926" y="1786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rgbClr val="1336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6986588" y="3619500"/>
              <a:ext cx="411163" cy="588963"/>
            </a:xfrm>
            <a:custGeom>
              <a:avLst/>
              <a:gdLst/>
              <a:ahLst/>
              <a:cxnLst/>
              <a:rect l="l" t="t" r="r" b="b"/>
              <a:pathLst>
                <a:path w="1819" h="2592" extrusionOk="0">
                  <a:moveTo>
                    <a:pt x="1819" y="1462"/>
                  </a:moveTo>
                  <a:lnTo>
                    <a:pt x="527" y="0"/>
                  </a:lnTo>
                  <a:lnTo>
                    <a:pt x="0" y="2592"/>
                  </a:lnTo>
                  <a:lnTo>
                    <a:pt x="1819" y="1462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7105651" y="3367088"/>
              <a:ext cx="292100" cy="584200"/>
            </a:xfrm>
            <a:custGeom>
              <a:avLst/>
              <a:gdLst/>
              <a:ahLst/>
              <a:cxnLst/>
              <a:rect l="l" t="t" r="r" b="b"/>
              <a:pathLst>
                <a:path w="1292" h="2575" extrusionOk="0">
                  <a:moveTo>
                    <a:pt x="871" y="0"/>
                  </a:moveTo>
                  <a:lnTo>
                    <a:pt x="0" y="1113"/>
                  </a:lnTo>
                  <a:lnTo>
                    <a:pt x="1292" y="2575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143A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6992938" y="3367088"/>
              <a:ext cx="309563" cy="252413"/>
            </a:xfrm>
            <a:custGeom>
              <a:avLst/>
              <a:gdLst/>
              <a:ahLst/>
              <a:cxnLst/>
              <a:rect l="l" t="t" r="r" b="b"/>
              <a:pathLst>
                <a:path w="1370" h="1113" extrusionOk="0">
                  <a:moveTo>
                    <a:pt x="499" y="1113"/>
                  </a:moveTo>
                  <a:lnTo>
                    <a:pt x="0" y="175"/>
                  </a:lnTo>
                  <a:lnTo>
                    <a:pt x="1370" y="0"/>
                  </a:lnTo>
                  <a:lnTo>
                    <a:pt x="499" y="1113"/>
                  </a:lnTo>
                  <a:close/>
                </a:path>
              </a:pathLst>
            </a:custGeom>
            <a:solidFill>
              <a:srgbClr val="1E5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6659563" y="3406775"/>
              <a:ext cx="446088" cy="212725"/>
            </a:xfrm>
            <a:custGeom>
              <a:avLst/>
              <a:gdLst/>
              <a:ahLst/>
              <a:cxnLst/>
              <a:rect l="l" t="t" r="r" b="b"/>
              <a:pathLst>
                <a:path w="1963" h="938" extrusionOk="0">
                  <a:moveTo>
                    <a:pt x="0" y="742"/>
                  </a:moveTo>
                  <a:lnTo>
                    <a:pt x="1963" y="938"/>
                  </a:lnTo>
                  <a:lnTo>
                    <a:pt x="1464" y="0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53C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6659563" y="3575050"/>
              <a:ext cx="446088" cy="228600"/>
            </a:xfrm>
            <a:custGeom>
              <a:avLst/>
              <a:gdLst/>
              <a:ahLst/>
              <a:cxnLst/>
              <a:rect l="l" t="t" r="r" b="b"/>
              <a:pathLst>
                <a:path w="1963" h="1002" extrusionOk="0">
                  <a:moveTo>
                    <a:pt x="0" y="0"/>
                  </a:moveTo>
                  <a:lnTo>
                    <a:pt x="221" y="1002"/>
                  </a:lnTo>
                  <a:lnTo>
                    <a:pt x="196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6710363" y="3619500"/>
              <a:ext cx="395288" cy="588963"/>
            </a:xfrm>
            <a:custGeom>
              <a:avLst/>
              <a:gdLst/>
              <a:ahLst/>
              <a:cxnLst/>
              <a:rect l="l" t="t" r="r" b="b"/>
              <a:pathLst>
                <a:path w="1742" h="2592" extrusionOk="0">
                  <a:moveTo>
                    <a:pt x="1742" y="0"/>
                  </a:moveTo>
                  <a:lnTo>
                    <a:pt x="1215" y="2592"/>
                  </a:lnTo>
                  <a:lnTo>
                    <a:pt x="0" y="806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143A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6345238" y="3575050"/>
              <a:ext cx="365125" cy="228600"/>
            </a:xfrm>
            <a:custGeom>
              <a:avLst/>
              <a:gdLst/>
              <a:ahLst/>
              <a:cxnLst/>
              <a:rect l="l" t="t" r="r" b="b"/>
              <a:pathLst>
                <a:path w="1608" h="1002" extrusionOk="0">
                  <a:moveTo>
                    <a:pt x="0" y="172"/>
                  </a:moveTo>
                  <a:lnTo>
                    <a:pt x="1608" y="1002"/>
                  </a:lnTo>
                  <a:lnTo>
                    <a:pt x="1387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6269038" y="3614738"/>
              <a:ext cx="441325" cy="357188"/>
            </a:xfrm>
            <a:custGeom>
              <a:avLst/>
              <a:gdLst/>
              <a:ahLst/>
              <a:cxnLst/>
              <a:rect l="l" t="t" r="r" b="b"/>
              <a:pathLst>
                <a:path w="1948" h="1573" extrusionOk="0">
                  <a:moveTo>
                    <a:pt x="340" y="0"/>
                  </a:moveTo>
                  <a:lnTo>
                    <a:pt x="0" y="1573"/>
                  </a:lnTo>
                  <a:lnTo>
                    <a:pt x="1948" y="83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6269038" y="3803650"/>
              <a:ext cx="441325" cy="555625"/>
            </a:xfrm>
            <a:custGeom>
              <a:avLst/>
              <a:gdLst/>
              <a:ahLst/>
              <a:cxnLst/>
              <a:rect l="l" t="t" r="r" b="b"/>
              <a:pathLst>
                <a:path w="1948" h="2453" extrusionOk="0">
                  <a:moveTo>
                    <a:pt x="0" y="743"/>
                  </a:moveTo>
                  <a:lnTo>
                    <a:pt x="1237" y="2453"/>
                  </a:lnTo>
                  <a:lnTo>
                    <a:pt x="1948" y="0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5926138" y="3614738"/>
              <a:ext cx="419100" cy="357188"/>
            </a:xfrm>
            <a:custGeom>
              <a:avLst/>
              <a:gdLst/>
              <a:ahLst/>
              <a:cxnLst/>
              <a:rect l="l" t="t" r="r" b="b"/>
              <a:pathLst>
                <a:path w="1851" h="1573" extrusionOk="0">
                  <a:moveTo>
                    <a:pt x="1511" y="1573"/>
                  </a:moveTo>
                  <a:lnTo>
                    <a:pt x="0" y="0"/>
                  </a:lnTo>
                  <a:lnTo>
                    <a:pt x="1851" y="0"/>
                  </a:lnTo>
                  <a:lnTo>
                    <a:pt x="1511" y="1573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6191251" y="3971925"/>
              <a:ext cx="357188" cy="387350"/>
            </a:xfrm>
            <a:custGeom>
              <a:avLst/>
              <a:gdLst/>
              <a:ahLst/>
              <a:cxnLst/>
              <a:rect l="l" t="t" r="r" b="b"/>
              <a:pathLst>
                <a:path w="1581" h="1710" extrusionOk="0">
                  <a:moveTo>
                    <a:pt x="344" y="0"/>
                  </a:moveTo>
                  <a:lnTo>
                    <a:pt x="0" y="1613"/>
                  </a:lnTo>
                  <a:lnTo>
                    <a:pt x="1581" y="171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F2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6124576" y="4337050"/>
              <a:ext cx="423863" cy="311150"/>
            </a:xfrm>
            <a:custGeom>
              <a:avLst/>
              <a:gdLst/>
              <a:ahLst/>
              <a:cxnLst/>
              <a:rect l="l" t="t" r="r" b="b"/>
              <a:pathLst>
                <a:path w="1870" h="1371" extrusionOk="0">
                  <a:moveTo>
                    <a:pt x="289" y="0"/>
                  </a:moveTo>
                  <a:lnTo>
                    <a:pt x="0" y="1371"/>
                  </a:lnTo>
                  <a:lnTo>
                    <a:pt x="515" y="1371"/>
                  </a:lnTo>
                  <a:lnTo>
                    <a:pt x="1870" y="9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5870576" y="4337050"/>
              <a:ext cx="320675" cy="311150"/>
            </a:xfrm>
            <a:custGeom>
              <a:avLst/>
              <a:gdLst/>
              <a:ahLst/>
              <a:cxnLst/>
              <a:rect l="l" t="t" r="r" b="b"/>
              <a:pathLst>
                <a:path w="1410" h="1371" extrusionOk="0">
                  <a:moveTo>
                    <a:pt x="1410" y="0"/>
                  </a:moveTo>
                  <a:lnTo>
                    <a:pt x="0" y="366"/>
                  </a:lnTo>
                  <a:lnTo>
                    <a:pt x="621" y="1371"/>
                  </a:lnTo>
                  <a:lnTo>
                    <a:pt x="1121" y="137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rgbClr val="0E2A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5365751" y="4419600"/>
              <a:ext cx="646113" cy="228600"/>
            </a:xfrm>
            <a:custGeom>
              <a:avLst/>
              <a:gdLst/>
              <a:ahLst/>
              <a:cxnLst/>
              <a:rect l="l" t="t" r="r" b="b"/>
              <a:pathLst>
                <a:path w="2847" h="1005" extrusionOk="0">
                  <a:moveTo>
                    <a:pt x="2226" y="0"/>
                  </a:moveTo>
                  <a:lnTo>
                    <a:pt x="0" y="484"/>
                  </a:lnTo>
                  <a:lnTo>
                    <a:pt x="1491" y="1005"/>
                  </a:lnTo>
                  <a:lnTo>
                    <a:pt x="2847" y="1005"/>
                  </a:lnTo>
                  <a:lnTo>
                    <a:pt x="2226" y="0"/>
                  </a:lnTo>
                  <a:close/>
                </a:path>
              </a:pathLst>
            </a:custGeom>
            <a:solidFill>
              <a:srgbClr val="0818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5688013" y="3614738"/>
              <a:ext cx="581025" cy="357188"/>
            </a:xfrm>
            <a:custGeom>
              <a:avLst/>
              <a:gdLst/>
              <a:ahLst/>
              <a:cxnLst/>
              <a:rect l="l" t="t" r="r" b="b"/>
              <a:pathLst>
                <a:path w="2560" h="1573" extrusionOk="0">
                  <a:moveTo>
                    <a:pt x="1049" y="0"/>
                  </a:moveTo>
                  <a:lnTo>
                    <a:pt x="0" y="1036"/>
                  </a:lnTo>
                  <a:lnTo>
                    <a:pt x="2560" y="1573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1337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5688013" y="3849688"/>
              <a:ext cx="581025" cy="569913"/>
            </a:xfrm>
            <a:custGeom>
              <a:avLst/>
              <a:gdLst/>
              <a:ahLst/>
              <a:cxnLst/>
              <a:rect l="l" t="t" r="r" b="b"/>
              <a:pathLst>
                <a:path w="2560" h="2516" extrusionOk="0">
                  <a:moveTo>
                    <a:pt x="0" y="0"/>
                  </a:moveTo>
                  <a:lnTo>
                    <a:pt x="806" y="2516"/>
                  </a:lnTo>
                  <a:lnTo>
                    <a:pt x="256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870576" y="3971925"/>
              <a:ext cx="396875" cy="447675"/>
            </a:xfrm>
            <a:custGeom>
              <a:avLst/>
              <a:gdLst/>
              <a:ahLst/>
              <a:cxnLst/>
              <a:rect l="l" t="t" r="r" b="b"/>
              <a:pathLst>
                <a:path w="1749" h="1980" extrusionOk="0">
                  <a:moveTo>
                    <a:pt x="1410" y="1614"/>
                  </a:moveTo>
                  <a:lnTo>
                    <a:pt x="1749" y="0"/>
                  </a:lnTo>
                  <a:lnTo>
                    <a:pt x="0" y="1980"/>
                  </a:lnTo>
                  <a:lnTo>
                    <a:pt x="1410" y="1614"/>
                  </a:lnTo>
                  <a:close/>
                </a:path>
              </a:pathLst>
            </a:custGeom>
            <a:solidFill>
              <a:srgbClr val="0D27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5461001" y="3849688"/>
              <a:ext cx="409575" cy="569913"/>
            </a:xfrm>
            <a:custGeom>
              <a:avLst/>
              <a:gdLst/>
              <a:ahLst/>
              <a:cxnLst/>
              <a:rect l="l" t="t" r="r" b="b"/>
              <a:pathLst>
                <a:path w="1806" h="2516" extrusionOk="0">
                  <a:moveTo>
                    <a:pt x="1806" y="2516"/>
                  </a:moveTo>
                  <a:lnTo>
                    <a:pt x="0" y="946"/>
                  </a:lnTo>
                  <a:lnTo>
                    <a:pt x="1000" y="0"/>
                  </a:lnTo>
                  <a:lnTo>
                    <a:pt x="1806" y="2516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5659438" y="3546475"/>
              <a:ext cx="266700" cy="303213"/>
            </a:xfrm>
            <a:custGeom>
              <a:avLst/>
              <a:gdLst/>
              <a:ahLst/>
              <a:cxnLst/>
              <a:rect l="l" t="t" r="r" b="b"/>
              <a:pathLst>
                <a:path w="1172" h="1337" extrusionOk="0">
                  <a:moveTo>
                    <a:pt x="0" y="0"/>
                  </a:moveTo>
                  <a:lnTo>
                    <a:pt x="123" y="1337"/>
                  </a:lnTo>
                  <a:lnTo>
                    <a:pt x="1172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B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5332413" y="3546475"/>
              <a:ext cx="355600" cy="303213"/>
            </a:xfrm>
            <a:custGeom>
              <a:avLst/>
              <a:gdLst/>
              <a:ahLst/>
              <a:cxnLst/>
              <a:rect l="l" t="t" r="r" b="b"/>
              <a:pathLst>
                <a:path w="1565" h="1337" extrusionOk="0">
                  <a:moveTo>
                    <a:pt x="0" y="129"/>
                  </a:moveTo>
                  <a:lnTo>
                    <a:pt x="1565" y="1337"/>
                  </a:lnTo>
                  <a:lnTo>
                    <a:pt x="1442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5127626" y="3114675"/>
              <a:ext cx="496888" cy="460375"/>
            </a:xfrm>
            <a:custGeom>
              <a:avLst/>
              <a:gdLst/>
              <a:ahLst/>
              <a:cxnLst/>
              <a:rect l="l" t="t" r="r" b="b"/>
              <a:pathLst>
                <a:path w="2194" h="2030" extrusionOk="0">
                  <a:moveTo>
                    <a:pt x="908" y="2030"/>
                  </a:moveTo>
                  <a:lnTo>
                    <a:pt x="0" y="0"/>
                  </a:lnTo>
                  <a:lnTo>
                    <a:pt x="2194" y="355"/>
                  </a:lnTo>
                  <a:lnTo>
                    <a:pt x="908" y="2030"/>
                  </a:lnTo>
                  <a:close/>
                </a:path>
              </a:pathLst>
            </a:custGeom>
            <a:solidFill>
              <a:srgbClr val="1E5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4870451" y="3114675"/>
              <a:ext cx="461963" cy="504825"/>
            </a:xfrm>
            <a:custGeom>
              <a:avLst/>
              <a:gdLst/>
              <a:ahLst/>
              <a:cxnLst/>
              <a:rect l="l" t="t" r="r" b="b"/>
              <a:pathLst>
                <a:path w="2039" h="2226" extrusionOk="0">
                  <a:moveTo>
                    <a:pt x="2039" y="2030"/>
                  </a:moveTo>
                  <a:lnTo>
                    <a:pt x="0" y="2226"/>
                  </a:lnTo>
                  <a:lnTo>
                    <a:pt x="1131" y="0"/>
                  </a:lnTo>
                  <a:lnTo>
                    <a:pt x="2039" y="2030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5332413" y="3575050"/>
              <a:ext cx="355600" cy="488950"/>
            </a:xfrm>
            <a:custGeom>
              <a:avLst/>
              <a:gdLst/>
              <a:ahLst/>
              <a:cxnLst/>
              <a:rect l="l" t="t" r="r" b="b"/>
              <a:pathLst>
                <a:path w="1565" h="2154" extrusionOk="0">
                  <a:moveTo>
                    <a:pt x="0" y="0"/>
                  </a:moveTo>
                  <a:lnTo>
                    <a:pt x="565" y="2154"/>
                  </a:lnTo>
                  <a:lnTo>
                    <a:pt x="1565" y="1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7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975226" y="3575050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2141" h="2154" extrusionOk="0">
                  <a:moveTo>
                    <a:pt x="1576" y="0"/>
                  </a:moveTo>
                  <a:lnTo>
                    <a:pt x="0" y="2089"/>
                  </a:lnTo>
                  <a:lnTo>
                    <a:pt x="2141" y="2154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4870451" y="3575050"/>
              <a:ext cx="461963" cy="474663"/>
            </a:xfrm>
            <a:custGeom>
              <a:avLst/>
              <a:gdLst/>
              <a:ahLst/>
              <a:cxnLst/>
              <a:rect l="l" t="t" r="r" b="b"/>
              <a:pathLst>
                <a:path w="2039" h="2089" extrusionOk="0">
                  <a:moveTo>
                    <a:pt x="463" y="2089"/>
                  </a:moveTo>
                  <a:lnTo>
                    <a:pt x="0" y="196"/>
                  </a:lnTo>
                  <a:lnTo>
                    <a:pt x="2039" y="0"/>
                  </a:lnTo>
                  <a:lnTo>
                    <a:pt x="463" y="2089"/>
                  </a:lnTo>
                  <a:close/>
                </a:path>
              </a:pathLst>
            </a:custGeom>
            <a:solidFill>
              <a:srgbClr val="1946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4975226" y="4049713"/>
              <a:ext cx="485775" cy="363538"/>
            </a:xfrm>
            <a:custGeom>
              <a:avLst/>
              <a:gdLst/>
              <a:ahLst/>
              <a:cxnLst/>
              <a:rect l="l" t="t" r="r" b="b"/>
              <a:pathLst>
                <a:path w="2141" h="1602" extrusionOk="0">
                  <a:moveTo>
                    <a:pt x="0" y="0"/>
                  </a:moveTo>
                  <a:lnTo>
                    <a:pt x="408" y="1602"/>
                  </a:lnTo>
                  <a:lnTo>
                    <a:pt x="214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5068888" y="4064000"/>
              <a:ext cx="392113" cy="466725"/>
            </a:xfrm>
            <a:custGeom>
              <a:avLst/>
              <a:gdLst/>
              <a:ahLst/>
              <a:cxnLst/>
              <a:rect l="l" t="t" r="r" b="b"/>
              <a:pathLst>
                <a:path w="1733" h="2054" extrusionOk="0">
                  <a:moveTo>
                    <a:pt x="0" y="1537"/>
                  </a:moveTo>
                  <a:lnTo>
                    <a:pt x="1313" y="2054"/>
                  </a:lnTo>
                  <a:lnTo>
                    <a:pt x="1733" y="0"/>
                  </a:lnTo>
                  <a:lnTo>
                    <a:pt x="0" y="1537"/>
                  </a:lnTo>
                  <a:close/>
                </a:path>
              </a:pathLst>
            </a:custGeom>
            <a:solidFill>
              <a:srgbClr val="102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5365751" y="4064000"/>
              <a:ext cx="504825" cy="466725"/>
            </a:xfrm>
            <a:custGeom>
              <a:avLst/>
              <a:gdLst/>
              <a:ahLst/>
              <a:cxnLst/>
              <a:rect l="l" t="t" r="r" b="b"/>
              <a:pathLst>
                <a:path w="2226" h="2054" extrusionOk="0">
                  <a:moveTo>
                    <a:pt x="0" y="2054"/>
                  </a:moveTo>
                  <a:lnTo>
                    <a:pt x="2226" y="1570"/>
                  </a:lnTo>
                  <a:lnTo>
                    <a:pt x="420" y="0"/>
                  </a:lnTo>
                  <a:lnTo>
                    <a:pt x="0" y="2054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4643438" y="4413250"/>
              <a:ext cx="1074738" cy="234950"/>
            </a:xfrm>
            <a:custGeom>
              <a:avLst/>
              <a:gdLst/>
              <a:ahLst/>
              <a:cxnLst/>
              <a:rect l="l" t="t" r="r" b="b"/>
              <a:pathLst>
                <a:path w="4735" h="1038" extrusionOk="0">
                  <a:moveTo>
                    <a:pt x="1871" y="0"/>
                  </a:moveTo>
                  <a:lnTo>
                    <a:pt x="0" y="614"/>
                  </a:lnTo>
                  <a:lnTo>
                    <a:pt x="2641" y="1038"/>
                  </a:lnTo>
                  <a:lnTo>
                    <a:pt x="4735" y="1038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A1E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403726" y="4551363"/>
              <a:ext cx="839788" cy="96838"/>
            </a:xfrm>
            <a:custGeom>
              <a:avLst/>
              <a:gdLst/>
              <a:ahLst/>
              <a:cxnLst/>
              <a:rect l="l" t="t" r="r" b="b"/>
              <a:pathLst>
                <a:path w="3703" h="424" extrusionOk="0">
                  <a:moveTo>
                    <a:pt x="0" y="424"/>
                  </a:moveTo>
                  <a:lnTo>
                    <a:pt x="1062" y="0"/>
                  </a:lnTo>
                  <a:lnTo>
                    <a:pt x="3703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818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546601" y="4400550"/>
              <a:ext cx="522288" cy="150813"/>
            </a:xfrm>
            <a:custGeom>
              <a:avLst/>
              <a:gdLst/>
              <a:ahLst/>
              <a:cxnLst/>
              <a:rect l="l" t="t" r="r" b="b"/>
              <a:pathLst>
                <a:path w="2301" h="667" extrusionOk="0">
                  <a:moveTo>
                    <a:pt x="430" y="667"/>
                  </a:moveTo>
                  <a:lnTo>
                    <a:pt x="0" y="0"/>
                  </a:lnTo>
                  <a:lnTo>
                    <a:pt x="2301" y="53"/>
                  </a:lnTo>
                  <a:lnTo>
                    <a:pt x="430" y="667"/>
                  </a:lnTo>
                  <a:close/>
                </a:path>
              </a:pathLst>
            </a:custGeom>
            <a:solidFill>
              <a:srgbClr val="0717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4233863" y="4400550"/>
              <a:ext cx="409575" cy="247650"/>
            </a:xfrm>
            <a:custGeom>
              <a:avLst/>
              <a:gdLst/>
              <a:ahLst/>
              <a:cxnLst/>
              <a:rect l="l" t="t" r="r" b="b"/>
              <a:pathLst>
                <a:path w="1811" h="1091" extrusionOk="0">
                  <a:moveTo>
                    <a:pt x="1381" y="0"/>
                  </a:moveTo>
                  <a:lnTo>
                    <a:pt x="0" y="1091"/>
                  </a:lnTo>
                  <a:lnTo>
                    <a:pt x="749" y="1091"/>
                  </a:lnTo>
                  <a:lnTo>
                    <a:pt x="1811" y="667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4546601" y="4049713"/>
              <a:ext cx="522288" cy="363538"/>
            </a:xfrm>
            <a:custGeom>
              <a:avLst/>
              <a:gdLst/>
              <a:ahLst/>
              <a:cxnLst/>
              <a:rect l="l" t="t" r="r" b="b"/>
              <a:pathLst>
                <a:path w="2301" h="1602" extrusionOk="0">
                  <a:moveTo>
                    <a:pt x="1893" y="0"/>
                  </a:moveTo>
                  <a:lnTo>
                    <a:pt x="0" y="1549"/>
                  </a:lnTo>
                  <a:lnTo>
                    <a:pt x="2301" y="1602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0D2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4394201" y="4049713"/>
              <a:ext cx="581025" cy="350838"/>
            </a:xfrm>
            <a:custGeom>
              <a:avLst/>
              <a:gdLst/>
              <a:ahLst/>
              <a:cxnLst/>
              <a:rect l="l" t="t" r="r" b="b"/>
              <a:pathLst>
                <a:path w="2561" h="1549" extrusionOk="0">
                  <a:moveTo>
                    <a:pt x="2561" y="0"/>
                  </a:moveTo>
                  <a:lnTo>
                    <a:pt x="0" y="172"/>
                  </a:lnTo>
                  <a:lnTo>
                    <a:pt x="668" y="1549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4394201" y="3619500"/>
              <a:ext cx="581025" cy="468313"/>
            </a:xfrm>
            <a:custGeom>
              <a:avLst/>
              <a:gdLst/>
              <a:ahLst/>
              <a:cxnLst/>
              <a:rect l="l" t="t" r="r" b="b"/>
              <a:pathLst>
                <a:path w="2561" h="2065" extrusionOk="0">
                  <a:moveTo>
                    <a:pt x="2561" y="1893"/>
                  </a:moveTo>
                  <a:lnTo>
                    <a:pt x="2098" y="0"/>
                  </a:lnTo>
                  <a:lnTo>
                    <a:pt x="0" y="2065"/>
                  </a:lnTo>
                  <a:lnTo>
                    <a:pt x="2561" y="1893"/>
                  </a:lnTo>
                  <a:close/>
                </a:path>
              </a:pathLst>
            </a:custGeom>
            <a:solidFill>
              <a:srgbClr val="1740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4656138" y="3114675"/>
              <a:ext cx="471488" cy="504825"/>
            </a:xfrm>
            <a:custGeom>
              <a:avLst/>
              <a:gdLst/>
              <a:ahLst/>
              <a:cxnLst/>
              <a:rect l="l" t="t" r="r" b="b"/>
              <a:pathLst>
                <a:path w="2077" h="2226" extrusionOk="0">
                  <a:moveTo>
                    <a:pt x="0" y="226"/>
                  </a:moveTo>
                  <a:lnTo>
                    <a:pt x="946" y="2226"/>
                  </a:lnTo>
                  <a:lnTo>
                    <a:pt x="2077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4416426" y="3167063"/>
              <a:ext cx="454025" cy="452438"/>
            </a:xfrm>
            <a:custGeom>
              <a:avLst/>
              <a:gdLst/>
              <a:ahLst/>
              <a:cxnLst/>
              <a:rect l="l" t="t" r="r" b="b"/>
              <a:pathLst>
                <a:path w="2001" h="2000" extrusionOk="0">
                  <a:moveTo>
                    <a:pt x="1055" y="0"/>
                  </a:moveTo>
                  <a:lnTo>
                    <a:pt x="0" y="1473"/>
                  </a:lnTo>
                  <a:lnTo>
                    <a:pt x="2001" y="2000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1B4C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4144963" y="3167063"/>
              <a:ext cx="511175" cy="333375"/>
            </a:xfrm>
            <a:custGeom>
              <a:avLst/>
              <a:gdLst/>
              <a:ahLst/>
              <a:cxnLst/>
              <a:rect l="l" t="t" r="r" b="b"/>
              <a:pathLst>
                <a:path w="2254" h="1473" extrusionOk="0">
                  <a:moveTo>
                    <a:pt x="1199" y="1473"/>
                  </a:moveTo>
                  <a:lnTo>
                    <a:pt x="0" y="1232"/>
                  </a:lnTo>
                  <a:lnTo>
                    <a:pt x="0" y="991"/>
                  </a:lnTo>
                  <a:lnTo>
                    <a:pt x="2254" y="0"/>
                  </a:lnTo>
                  <a:lnTo>
                    <a:pt x="1199" y="1473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4284663" y="3500438"/>
              <a:ext cx="585788" cy="427038"/>
            </a:xfrm>
            <a:custGeom>
              <a:avLst/>
              <a:gdLst/>
              <a:ahLst/>
              <a:cxnLst/>
              <a:rect l="l" t="t" r="r" b="b"/>
              <a:pathLst>
                <a:path w="2582" h="1883" extrusionOk="0">
                  <a:moveTo>
                    <a:pt x="581" y="0"/>
                  </a:moveTo>
                  <a:lnTo>
                    <a:pt x="0" y="1883"/>
                  </a:lnTo>
                  <a:lnTo>
                    <a:pt x="2582" y="527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1B4C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189413" y="3716338"/>
              <a:ext cx="204788" cy="593725"/>
            </a:xfrm>
            <a:custGeom>
              <a:avLst/>
              <a:gdLst/>
              <a:ahLst/>
              <a:cxnLst/>
              <a:rect l="l" t="t" r="r" b="b"/>
              <a:pathLst>
                <a:path w="905" h="2621" extrusionOk="0">
                  <a:moveTo>
                    <a:pt x="0" y="0"/>
                  </a:moveTo>
                  <a:lnTo>
                    <a:pt x="443" y="2621"/>
                  </a:lnTo>
                  <a:lnTo>
                    <a:pt x="905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302126" y="3619500"/>
              <a:ext cx="568325" cy="468313"/>
            </a:xfrm>
            <a:custGeom>
              <a:avLst/>
              <a:gdLst/>
              <a:ahLst/>
              <a:cxnLst/>
              <a:rect l="l" t="t" r="r" b="b"/>
              <a:pathLst>
                <a:path w="2510" h="2065" extrusionOk="0">
                  <a:moveTo>
                    <a:pt x="412" y="2065"/>
                  </a:moveTo>
                  <a:lnTo>
                    <a:pt x="2510" y="0"/>
                  </a:lnTo>
                  <a:lnTo>
                    <a:pt x="0" y="1318"/>
                  </a:lnTo>
                  <a:lnTo>
                    <a:pt x="412" y="206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4144963" y="4310063"/>
              <a:ext cx="401638" cy="338138"/>
            </a:xfrm>
            <a:custGeom>
              <a:avLst/>
              <a:gdLst/>
              <a:ahLst/>
              <a:cxnLst/>
              <a:rect l="l" t="t" r="r" b="b"/>
              <a:pathLst>
                <a:path w="1770" h="1489" extrusionOk="0">
                  <a:moveTo>
                    <a:pt x="640" y="0"/>
                  </a:moveTo>
                  <a:lnTo>
                    <a:pt x="1770" y="398"/>
                  </a:lnTo>
                  <a:lnTo>
                    <a:pt x="389" y="1489"/>
                  </a:lnTo>
                  <a:lnTo>
                    <a:pt x="0" y="1489"/>
                  </a:lnTo>
                  <a:lnTo>
                    <a:pt x="0" y="13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0717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4144963" y="3721100"/>
              <a:ext cx="144463" cy="889000"/>
            </a:xfrm>
            <a:custGeom>
              <a:avLst/>
              <a:gdLst/>
              <a:ahLst/>
              <a:cxnLst/>
              <a:rect l="l" t="t" r="r" b="b"/>
              <a:pathLst>
                <a:path w="640" h="3916" extrusionOk="0">
                  <a:moveTo>
                    <a:pt x="0" y="3916"/>
                  </a:moveTo>
                  <a:lnTo>
                    <a:pt x="640" y="2597"/>
                  </a:lnTo>
                  <a:lnTo>
                    <a:pt x="211" y="0"/>
                  </a:lnTo>
                  <a:lnTo>
                    <a:pt x="0" y="922"/>
                  </a:lnTo>
                  <a:lnTo>
                    <a:pt x="0" y="3916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4144963" y="3617913"/>
              <a:ext cx="47625" cy="312738"/>
            </a:xfrm>
            <a:custGeom>
              <a:avLst/>
              <a:gdLst/>
              <a:ahLst/>
              <a:cxnLst/>
              <a:rect l="l" t="t" r="r" b="b"/>
              <a:pathLst>
                <a:path w="210" h="1381" extrusionOk="0">
                  <a:moveTo>
                    <a:pt x="0" y="1381"/>
                  </a:moveTo>
                  <a:lnTo>
                    <a:pt x="210" y="462"/>
                  </a:lnTo>
                  <a:lnTo>
                    <a:pt x="0" y="0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0C25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029201" y="2209800"/>
              <a:ext cx="933450" cy="427038"/>
            </a:xfrm>
            <a:custGeom>
              <a:avLst/>
              <a:gdLst/>
              <a:ahLst/>
              <a:cxnLst/>
              <a:rect l="l" t="t" r="r" b="b"/>
              <a:pathLst>
                <a:path w="4115" h="1885" extrusionOk="0">
                  <a:moveTo>
                    <a:pt x="0" y="401"/>
                  </a:moveTo>
                  <a:lnTo>
                    <a:pt x="2280" y="1885"/>
                  </a:lnTo>
                  <a:lnTo>
                    <a:pt x="4115" y="0"/>
                  </a:lnTo>
                  <a:lnTo>
                    <a:pt x="1901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75A0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4429126" y="2411413"/>
              <a:ext cx="406400" cy="463550"/>
            </a:xfrm>
            <a:custGeom>
              <a:avLst/>
              <a:gdLst/>
              <a:ahLst/>
              <a:cxnLst/>
              <a:rect l="l" t="t" r="r" b="b"/>
              <a:pathLst>
                <a:path w="1793" h="2045" extrusionOk="0">
                  <a:moveTo>
                    <a:pt x="1424" y="0"/>
                  </a:moveTo>
                  <a:lnTo>
                    <a:pt x="0" y="567"/>
                  </a:lnTo>
                  <a:lnTo>
                    <a:pt x="1793" y="2045"/>
                  </a:lnTo>
                  <a:lnTo>
                    <a:pt x="1424" y="0"/>
                  </a:lnTo>
                  <a:close/>
                </a:path>
              </a:pathLst>
            </a:custGeom>
            <a:solidFill>
              <a:srgbClr val="5589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752976" y="2300288"/>
              <a:ext cx="457200" cy="436563"/>
            </a:xfrm>
            <a:custGeom>
              <a:avLst/>
              <a:gdLst/>
              <a:ahLst/>
              <a:cxnLst/>
              <a:rect l="l" t="t" r="r" b="b"/>
              <a:pathLst>
                <a:path w="2018" h="1925" extrusionOk="0">
                  <a:moveTo>
                    <a:pt x="0" y="487"/>
                  </a:moveTo>
                  <a:lnTo>
                    <a:pt x="1222" y="0"/>
                  </a:lnTo>
                  <a:lnTo>
                    <a:pt x="2018" y="1925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8CB1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71" name="Google Shape;371;p1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62626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-17638" y="4465"/>
            <a:ext cx="12209639" cy="6853535"/>
          </a:xfrm>
          <a:prstGeom prst="rect">
            <a:avLst/>
          </a:prstGeom>
          <a:solidFill>
            <a:srgbClr val="0C0C0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8"/>
          <p:cNvSpPr txBox="1">
            <a:spLocks noGrp="1"/>
          </p:cNvSpPr>
          <p:nvPr>
            <p:ph type="body" idx="1"/>
          </p:nvPr>
        </p:nvSpPr>
        <p:spPr>
          <a:xfrm>
            <a:off x="1662705" y="453572"/>
            <a:ext cx="10972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marR="0" lvl="0" indent="-48895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"/>
          <p:cNvSpPr txBox="1"/>
          <p:nvPr/>
        </p:nvSpPr>
        <p:spPr>
          <a:xfrm>
            <a:off x="243841" y="590792"/>
            <a:ext cx="1130573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373545"/>
                </a:solidFill>
                <a:latin typeface="Arial"/>
                <a:ea typeface="Arial"/>
                <a:cs typeface="Arial"/>
                <a:sym typeface="Arial"/>
              </a:rPr>
              <a:t>LAMPIRAN B: PELAN TINDAKAN MPC-CB 2022</a:t>
            </a:r>
            <a:endParaRPr dirty="0"/>
          </a:p>
        </p:txBody>
      </p:sp>
      <p:graphicFrame>
        <p:nvGraphicFramePr>
          <p:cNvPr id="925" name="Google Shape;925;p2"/>
          <p:cNvGraphicFramePr/>
          <p:nvPr>
            <p:extLst>
              <p:ext uri="{D42A27DB-BD31-4B8C-83A1-F6EECF244321}">
                <p14:modId xmlns:p14="http://schemas.microsoft.com/office/powerpoint/2010/main" val="3160136545"/>
              </p:ext>
            </p:extLst>
          </p:nvPr>
        </p:nvGraphicFramePr>
        <p:xfrm>
          <a:off x="243841" y="1400423"/>
          <a:ext cx="11587075" cy="4866785"/>
        </p:xfrm>
        <a:graphic>
          <a:graphicData uri="http://schemas.openxmlformats.org/drawingml/2006/table">
            <a:tbl>
              <a:tblPr firstRow="1" bandRow="1">
                <a:noFill/>
                <a:tableStyleId>{5F04C75C-06E0-4EBF-885F-39B2AEF3A01A}</a:tableStyleId>
              </a:tblPr>
              <a:tblGrid>
                <a:gridCol w="49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572">
                  <a:extLst>
                    <a:ext uri="{9D8B030D-6E8A-4147-A177-3AD203B41FA5}">
                      <a16:colId xmlns:a16="http://schemas.microsoft.com/office/drawing/2014/main" val="3891482809"/>
                    </a:ext>
                  </a:extLst>
                </a:gridCol>
                <a:gridCol w="590843">
                  <a:extLst>
                    <a:ext uri="{9D8B030D-6E8A-4147-A177-3AD203B41FA5}">
                      <a16:colId xmlns:a16="http://schemas.microsoft.com/office/drawing/2014/main" val="1176514750"/>
                    </a:ext>
                  </a:extLst>
                </a:gridCol>
                <a:gridCol w="675249">
                  <a:extLst>
                    <a:ext uri="{9D8B030D-6E8A-4147-A177-3AD203B41FA5}">
                      <a16:colId xmlns:a16="http://schemas.microsoft.com/office/drawing/2014/main" val="4101685486"/>
                    </a:ext>
                  </a:extLst>
                </a:gridCol>
                <a:gridCol w="590843">
                  <a:extLst>
                    <a:ext uri="{9D8B030D-6E8A-4147-A177-3AD203B41FA5}">
                      <a16:colId xmlns:a16="http://schemas.microsoft.com/office/drawing/2014/main" val="351557425"/>
                    </a:ext>
                  </a:extLst>
                </a:gridCol>
                <a:gridCol w="562708">
                  <a:extLst>
                    <a:ext uri="{9D8B030D-6E8A-4147-A177-3AD203B41FA5}">
                      <a16:colId xmlns:a16="http://schemas.microsoft.com/office/drawing/2014/main" val="3380023490"/>
                    </a:ext>
                  </a:extLst>
                </a:gridCol>
                <a:gridCol w="520505">
                  <a:extLst>
                    <a:ext uri="{9D8B030D-6E8A-4147-A177-3AD203B41FA5}">
                      <a16:colId xmlns:a16="http://schemas.microsoft.com/office/drawing/2014/main" val="211936303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10518410"/>
                    </a:ext>
                  </a:extLst>
                </a:gridCol>
                <a:gridCol w="618978">
                  <a:extLst>
                    <a:ext uri="{9D8B030D-6E8A-4147-A177-3AD203B41FA5}">
                      <a16:colId xmlns:a16="http://schemas.microsoft.com/office/drawing/2014/main" val="1867475482"/>
                    </a:ext>
                  </a:extLst>
                </a:gridCol>
                <a:gridCol w="604911">
                  <a:extLst>
                    <a:ext uri="{9D8B030D-6E8A-4147-A177-3AD203B41FA5}">
                      <a16:colId xmlns:a16="http://schemas.microsoft.com/office/drawing/2014/main" val="2204456769"/>
                    </a:ext>
                  </a:extLst>
                </a:gridCol>
                <a:gridCol w="618978">
                  <a:extLst>
                    <a:ext uri="{9D8B030D-6E8A-4147-A177-3AD203B41FA5}">
                      <a16:colId xmlns:a16="http://schemas.microsoft.com/office/drawing/2014/main" val="4203548192"/>
                    </a:ext>
                  </a:extLst>
                </a:gridCol>
                <a:gridCol w="590843">
                  <a:extLst>
                    <a:ext uri="{9D8B030D-6E8A-4147-A177-3AD203B41FA5}">
                      <a16:colId xmlns:a16="http://schemas.microsoft.com/office/drawing/2014/main" val="2174663862"/>
                    </a:ext>
                  </a:extLst>
                </a:gridCol>
                <a:gridCol w="590829">
                  <a:extLst>
                    <a:ext uri="{9D8B030D-6E8A-4147-A177-3AD203B41FA5}">
                      <a16:colId xmlns:a16="http://schemas.microsoft.com/office/drawing/2014/main" val="765966973"/>
                    </a:ext>
                  </a:extLst>
                </a:gridCol>
              </a:tblGrid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ACTIVITY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KPI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JAN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FEB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MAY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JUN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JUL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OGS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SEPT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OCT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NOV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</a:t>
                      </a:r>
                      <a:endParaRPr sz="12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Certified Productivity Specialist</a:t>
                      </a: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1,000</a:t>
                      </a: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 GOVERNING SYSTEM</a:t>
                      </a:r>
                      <a:endParaRPr sz="1200" b="1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Board of Certification Council (BCC) Meeting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0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QA&amp;E Technical Working Panel Meeting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highlight>
                          <a:srgbClr val="00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</a:t>
                      </a:r>
                      <a:endParaRPr sz="12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Certification TWP Meeting </a:t>
                      </a:r>
                      <a:endParaRPr lang="en-US"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</a:t>
                      </a:r>
                      <a:endParaRPr sz="12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E&amp;D TWP Meeting</a:t>
                      </a:r>
                      <a:endParaRPr lang="en-US"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67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 </a:t>
                      </a:r>
                      <a:endParaRPr sz="12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MPC-CB Meeting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</a:t>
                      </a:r>
                      <a:endParaRPr sz="12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MPC-CB Strategic Session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CERTIFICATION ACTIVITY</a:t>
                      </a:r>
                      <a:endParaRPr sz="1200" b="1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CPS Written Examination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CPS Face-to-Face Assessment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" name="Google Shape;925;p2"/>
          <p:cNvGraphicFramePr/>
          <p:nvPr>
            <p:extLst>
              <p:ext uri="{D42A27DB-BD31-4B8C-83A1-F6EECF244321}">
                <p14:modId xmlns:p14="http://schemas.microsoft.com/office/powerpoint/2010/main" val="176096761"/>
              </p:ext>
            </p:extLst>
          </p:nvPr>
        </p:nvGraphicFramePr>
        <p:xfrm>
          <a:off x="187569" y="1301945"/>
          <a:ext cx="11587075" cy="3868002"/>
        </p:xfrm>
        <a:graphic>
          <a:graphicData uri="http://schemas.openxmlformats.org/drawingml/2006/table">
            <a:tbl>
              <a:tblPr firstRow="1" bandRow="1">
                <a:noFill/>
                <a:tableStyleId>{5F04C75C-06E0-4EBF-885F-39B2AEF3A01A}</a:tableStyleId>
              </a:tblPr>
              <a:tblGrid>
                <a:gridCol w="49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775">
                  <a:extLst>
                    <a:ext uri="{9D8B030D-6E8A-4147-A177-3AD203B41FA5}">
                      <a16:colId xmlns:a16="http://schemas.microsoft.com/office/drawing/2014/main" val="3891482809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1176514750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val="4101685486"/>
                    </a:ext>
                  </a:extLst>
                </a:gridCol>
                <a:gridCol w="604911">
                  <a:extLst>
                    <a:ext uri="{9D8B030D-6E8A-4147-A177-3AD203B41FA5}">
                      <a16:colId xmlns:a16="http://schemas.microsoft.com/office/drawing/2014/main" val="351557425"/>
                    </a:ext>
                  </a:extLst>
                </a:gridCol>
                <a:gridCol w="534572">
                  <a:extLst>
                    <a:ext uri="{9D8B030D-6E8A-4147-A177-3AD203B41FA5}">
                      <a16:colId xmlns:a16="http://schemas.microsoft.com/office/drawing/2014/main" val="338002349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19363039"/>
                    </a:ext>
                  </a:extLst>
                </a:gridCol>
                <a:gridCol w="576776">
                  <a:extLst>
                    <a:ext uri="{9D8B030D-6E8A-4147-A177-3AD203B41FA5}">
                      <a16:colId xmlns:a16="http://schemas.microsoft.com/office/drawing/2014/main" val="810518410"/>
                    </a:ext>
                  </a:extLst>
                </a:gridCol>
                <a:gridCol w="590843">
                  <a:extLst>
                    <a:ext uri="{9D8B030D-6E8A-4147-A177-3AD203B41FA5}">
                      <a16:colId xmlns:a16="http://schemas.microsoft.com/office/drawing/2014/main" val="1867475482"/>
                    </a:ext>
                  </a:extLst>
                </a:gridCol>
                <a:gridCol w="590843">
                  <a:extLst>
                    <a:ext uri="{9D8B030D-6E8A-4147-A177-3AD203B41FA5}">
                      <a16:colId xmlns:a16="http://schemas.microsoft.com/office/drawing/2014/main" val="2204456769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val="4203548192"/>
                    </a:ext>
                  </a:extLst>
                </a:gridCol>
                <a:gridCol w="590843">
                  <a:extLst>
                    <a:ext uri="{9D8B030D-6E8A-4147-A177-3AD203B41FA5}">
                      <a16:colId xmlns:a16="http://schemas.microsoft.com/office/drawing/2014/main" val="2174663862"/>
                    </a:ext>
                  </a:extLst>
                </a:gridCol>
                <a:gridCol w="562693">
                  <a:extLst>
                    <a:ext uri="{9D8B030D-6E8A-4147-A177-3AD203B41FA5}">
                      <a16:colId xmlns:a16="http://schemas.microsoft.com/office/drawing/2014/main" val="765966973"/>
                    </a:ext>
                  </a:extLst>
                </a:gridCol>
              </a:tblGrid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ACTIVITY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KPI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JAN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FEB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MAY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JUN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JUL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OGS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SEPT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OCT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NOV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PROMOTIONAL ACTIVITIES</a:t>
                      </a:r>
                      <a:endParaRPr sz="1200" b="1" dirty="0"/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</a:t>
                      </a:r>
                      <a:endParaRPr sz="12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MPC-CB Microlearning</a:t>
                      </a:r>
                      <a:endParaRPr sz="1200" dirty="0"/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</a:t>
                      </a:r>
                      <a:endParaRPr sz="12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Talk/Webinar on MPC-CB Series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</a:t>
                      </a:r>
                      <a:endParaRPr sz="12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Productivity Day: CPS Certification Ceremony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</a:t>
                      </a:r>
                      <a:endParaRPr sz="12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MPC-CB Productivity Specialist e-Newsletter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 CERTIFICATION MANAGEMENT SYSTEM</a:t>
                      </a:r>
                      <a:endParaRPr sz="1200" b="1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2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</a:t>
                      </a:r>
                      <a:endParaRPr sz="12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APO AB Surveillance Audit 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0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MPC-CB Internal Audit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MPC-CB Management Review Meeting</a:t>
                      </a:r>
                      <a:endParaRPr sz="12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98266"/>
                  </a:ext>
                </a:extLst>
              </a:tr>
            </a:tbl>
          </a:graphicData>
        </a:graphic>
      </p:graphicFrame>
      <p:sp>
        <p:nvSpPr>
          <p:cNvPr id="4" name="Google Shape;923;p2">
            <a:extLst>
              <a:ext uri="{FF2B5EF4-FFF2-40B4-BE49-F238E27FC236}">
                <a16:creationId xmlns:a16="http://schemas.microsoft.com/office/drawing/2014/main" id="{4B81C3DF-0ED8-4278-91AD-92326E579A93}"/>
              </a:ext>
            </a:extLst>
          </p:cNvPr>
          <p:cNvSpPr txBox="1"/>
          <p:nvPr/>
        </p:nvSpPr>
        <p:spPr>
          <a:xfrm>
            <a:off x="187569" y="540894"/>
            <a:ext cx="1130573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545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373545"/>
                </a:solidFill>
                <a:latin typeface="Arial"/>
                <a:ea typeface="Arial"/>
                <a:cs typeface="Arial"/>
                <a:sym typeface="Arial"/>
              </a:rPr>
              <a:t>LAMPIRAN B: PELAN TINDAKAN MPC-CB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0339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177</Words>
  <Application>Microsoft Office PowerPoint</Application>
  <PresentationFormat>Widescreen</PresentationFormat>
  <Paragraphs>84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Open Sans</vt:lpstr>
      <vt:lpstr>Source Sans Pro</vt:lpstr>
      <vt:lpstr>Source Sans Pro Light</vt:lpstr>
      <vt:lpstr>Gill Sans</vt:lpstr>
      <vt:lpstr>Quattrocento Sans</vt:lpstr>
      <vt:lpstr>Arial</vt:lpstr>
      <vt:lpstr>Open Sans Light</vt:lpstr>
      <vt:lpstr>Calibri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Muhamad Afiq Piramli</dc:creator>
  <cp:lastModifiedBy>Wan Yusnaini Wan Yaacob</cp:lastModifiedBy>
  <cp:revision>21</cp:revision>
  <dcterms:created xsi:type="dcterms:W3CDTF">2020-12-04T06:05:31Z</dcterms:created>
  <dcterms:modified xsi:type="dcterms:W3CDTF">2022-04-22T07:40:57Z</dcterms:modified>
</cp:coreProperties>
</file>