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147478116" r:id="rId2"/>
    <p:sldId id="214747811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42B599-5DF6-4DF0-8606-CF6D4A31A2B5}" v="1" dt="2025-02-10T01:27:13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ashima Hamzah" userId="d4eb322c-c236-4797-95f3-88482300c959" providerId="ADAL" clId="{C542B599-5DF6-4DF0-8606-CF6D4A31A2B5}"/>
    <pc:docChg chg="modSld">
      <pc:chgData name="Norashima Hamzah" userId="d4eb322c-c236-4797-95f3-88482300c959" providerId="ADAL" clId="{C542B599-5DF6-4DF0-8606-CF6D4A31A2B5}" dt="2025-02-10T01:27:13.469" v="3"/>
      <pc:docMkLst>
        <pc:docMk/>
      </pc:docMkLst>
      <pc:sldChg chg="modSp mod">
        <pc:chgData name="Norashima Hamzah" userId="d4eb322c-c236-4797-95f3-88482300c959" providerId="ADAL" clId="{C542B599-5DF6-4DF0-8606-CF6D4A31A2B5}" dt="2025-02-10T01:27:13.469" v="3"/>
        <pc:sldMkLst>
          <pc:docMk/>
          <pc:sldMk cId="307606540" sldId="2147478116"/>
        </pc:sldMkLst>
        <pc:graphicFrameChg chg="mod modGraphic">
          <ac:chgData name="Norashima Hamzah" userId="d4eb322c-c236-4797-95f3-88482300c959" providerId="ADAL" clId="{C542B599-5DF6-4DF0-8606-CF6D4A31A2B5}" dt="2025-02-10T01:27:13.469" v="3"/>
          <ac:graphicFrameMkLst>
            <pc:docMk/>
            <pc:sldMk cId="307606540" sldId="2147478116"/>
            <ac:graphicFrameMk id="2" creationId="{68FA945B-D690-8148-6FF8-4500EBEDFE5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D46994-6183-427B-ABFD-09F10B635EC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16A70-3A2B-45E0-8E86-2FA60C9BBB1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0006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4">
          <a:extLst>
            <a:ext uri="{FF2B5EF4-FFF2-40B4-BE49-F238E27FC236}">
              <a16:creationId xmlns:a16="http://schemas.microsoft.com/office/drawing/2014/main" id="{F9BED774-D5A2-6A84-EC1B-0D13146E2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" name="Google Shape;2255;p37:notes">
            <a:extLst>
              <a:ext uri="{FF2B5EF4-FFF2-40B4-BE49-F238E27FC236}">
                <a16:creationId xmlns:a16="http://schemas.microsoft.com/office/drawing/2014/main" id="{8169C2FC-B00D-AC51-741E-81D06C2925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56" name="Google Shape;2256;p37:notes">
            <a:extLst>
              <a:ext uri="{FF2B5EF4-FFF2-40B4-BE49-F238E27FC236}">
                <a16:creationId xmlns:a16="http://schemas.microsoft.com/office/drawing/2014/main" id="{952F06EB-8CE7-7F11-20A8-14BE3118D0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06953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4">
          <a:extLst>
            <a:ext uri="{FF2B5EF4-FFF2-40B4-BE49-F238E27FC236}">
              <a16:creationId xmlns:a16="http://schemas.microsoft.com/office/drawing/2014/main" id="{278E34A9-C80B-F474-27EB-8A2B3511E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" name="Google Shape;2255;p37:notes">
            <a:extLst>
              <a:ext uri="{FF2B5EF4-FFF2-40B4-BE49-F238E27FC236}">
                <a16:creationId xmlns:a16="http://schemas.microsoft.com/office/drawing/2014/main" id="{DAFAFE20-7201-33FE-20AE-74BBF59FB4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56" name="Google Shape;2256;p37:notes">
            <a:extLst>
              <a:ext uri="{FF2B5EF4-FFF2-40B4-BE49-F238E27FC236}">
                <a16:creationId xmlns:a16="http://schemas.microsoft.com/office/drawing/2014/main" id="{FD16D93B-76CA-8BFA-4F82-AD4850CBBA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59681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61012-4321-DA97-D359-4E05ECFCF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F1FEE7-C3E1-47CA-0DCA-A8BDC3AED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5CC5C-96BB-535C-D69F-9FA73FA59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5F25F-78AA-5C6D-EE16-AC7CC8E30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B7065-CCE2-9C7C-1461-F5F92799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717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7455E-51B0-3810-91EF-BA6001802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D3107-8968-24C8-F3CB-1664B9DF8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51C26-0751-A3B9-F211-EFFDCF428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A414B-0F3F-0362-DDE1-36507A89C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23106-B436-9322-5EFD-3EE2585F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18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85747B-1281-083D-6334-5A4AEB0E58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9A8C9F-DF38-A445-B5D7-E82A66D96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49CC4-AF79-BD40-506A-6AFD3DEB2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F1AC8-00A3-8D06-BE7B-BB6C17B0B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87240-E269-FB81-3579-A7A89F559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9009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25438-EDB8-C2C5-24E0-47756993D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A0387-8FF9-CDEE-AF4B-60E0F1976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5E1C5-4840-766E-E007-8384BD75B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ECAE1-275F-1552-10CE-97058757D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8C82-FA85-AD5B-398F-9E4EE21C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3419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49BF6-6D6B-9275-72DA-70B11FF4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181F38-D6DD-0AF1-1A6A-319BAF21B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2837F-7B3B-C826-BFB8-D5893D756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8AE79-7F33-EA3C-F275-8B07EBDFC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379B2-D4F6-3A49-166B-3C95C55E3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310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2A69D-7856-51F0-840C-BB22A3965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A1562-8A7E-E51D-E40E-9DEF1AD237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47F7AD-EE15-8876-7E21-34B39060B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C5306-FBC1-C217-3BBE-4B0D480B8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5E487-7E25-7B92-EE75-371639A9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06A7CD-4120-1502-1F2B-3FA3E19EC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600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97ED-B809-2BD3-2227-A4C912976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5D456-14D4-06E2-51AC-3C996B8EE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6DFCA-0CCD-DE19-DDB6-C5546F068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EB4A9C-A305-3F2B-0A5C-377E0C374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98A939-4E1F-6BA4-7453-D24C279B8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C33E0C-419B-3139-B90C-E12C8F6AF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1DDB4C-C4B3-1834-7192-524F8F216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46CDEF-EE52-49F3-DA2D-38F39D07E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298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9E71A-1DFE-CF5F-79FD-7AF7CAB83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41EA2-B428-386F-F730-2556AA54A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05EEC9-AA23-0C02-B355-CE29B0E5C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7E6BF-EDC4-1C3F-8A13-3F30ACFEA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305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0CEDB7-158A-0C5B-E74C-A78FC637B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E1807A-85B9-F39E-3A20-715588585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C91A1A-1143-6084-0D7A-613CF9C6E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48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82F0F-7CBB-238D-13B7-4D4108B61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CB514-270C-163A-865A-1872A1758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58FD1-862E-820F-E666-8B5FB0483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537927-5A8B-6DDF-849C-1CD6E02A6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B92E2-64B3-5303-DD76-F430670AE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AFB6C-110A-6451-E788-14C2E40DC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5385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5FDD2-85EB-52BC-0C1E-8D8DDEBC5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6652-68DF-B7F3-B1A0-2C7E943609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39EB9C-0A36-5A1F-0195-70073F5AE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86B10-FE89-88FD-6006-47131213A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B776E-17AF-5111-A33D-DDC744C56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4D178-97EB-A264-6FB1-8838F0668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3215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73B829-947D-D65D-445A-195CC3328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60FEF-A693-8CE0-2141-9B8D49185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C0E8B-1221-B0AE-7866-CC3373811F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433E1B-B1F2-4F36-BC8E-5CB3A5C2848B}" type="datetimeFigureOut">
              <a:rPr lang="en-MY" smtClean="0"/>
              <a:t>10/2/2025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F9869-3716-5A38-EA7C-8B2267CB9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CC7B3-3F62-467D-645C-2AC129E10A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4C8CA6-C0B4-4FA3-B796-CD19D58AB12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7428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7">
          <a:extLst>
            <a:ext uri="{FF2B5EF4-FFF2-40B4-BE49-F238E27FC236}">
              <a16:creationId xmlns:a16="http://schemas.microsoft.com/office/drawing/2014/main" id="{20686CD0-3170-AD65-EE98-3389F570F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" name="Google Shape;2258;p37">
            <a:extLst>
              <a:ext uri="{FF2B5EF4-FFF2-40B4-BE49-F238E27FC236}">
                <a16:creationId xmlns:a16="http://schemas.microsoft.com/office/drawing/2014/main" id="{D6376CD3-CD06-9728-91C1-E1F317EEF99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MY"/>
              <a:t>1</a:t>
            </a:fld>
            <a:endParaRPr/>
          </a:p>
        </p:txBody>
      </p:sp>
      <p:sp>
        <p:nvSpPr>
          <p:cNvPr id="2261" name="Google Shape;2261;p37">
            <a:extLst>
              <a:ext uri="{FF2B5EF4-FFF2-40B4-BE49-F238E27FC236}">
                <a16:creationId xmlns:a16="http://schemas.microsoft.com/office/drawing/2014/main" id="{5433CD4A-65AA-11BE-5E45-A154075F8376}"/>
              </a:ext>
            </a:extLst>
          </p:cNvPr>
          <p:cNvSpPr/>
          <p:nvPr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MY" sz="3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CADANGAN WAKIL BAHAGIAN/WILAYAH(MR)</a:t>
            </a:r>
            <a:endParaRPr sz="3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FA945B-D690-8148-6FF8-4500EBEDF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408425"/>
              </p:ext>
            </p:extLst>
          </p:nvPr>
        </p:nvGraphicFramePr>
        <p:xfrm>
          <a:off x="704850" y="1190997"/>
          <a:ext cx="10782299" cy="5114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7448">
                  <a:extLst>
                    <a:ext uri="{9D8B030D-6E8A-4147-A177-3AD203B41FA5}">
                      <a16:colId xmlns:a16="http://schemas.microsoft.com/office/drawing/2014/main" val="2852114168"/>
                    </a:ext>
                  </a:extLst>
                </a:gridCol>
                <a:gridCol w="2174802">
                  <a:extLst>
                    <a:ext uri="{9D8B030D-6E8A-4147-A177-3AD203B41FA5}">
                      <a16:colId xmlns:a16="http://schemas.microsoft.com/office/drawing/2014/main" val="1192484136"/>
                    </a:ext>
                  </a:extLst>
                </a:gridCol>
                <a:gridCol w="3371850">
                  <a:extLst>
                    <a:ext uri="{9D8B030D-6E8A-4147-A177-3AD203B41FA5}">
                      <a16:colId xmlns:a16="http://schemas.microsoft.com/office/drawing/2014/main" val="1202016114"/>
                    </a:ext>
                  </a:extLst>
                </a:gridCol>
                <a:gridCol w="4648199">
                  <a:extLst>
                    <a:ext uri="{9D8B030D-6E8A-4147-A177-3AD203B41FA5}">
                      <a16:colId xmlns:a16="http://schemas.microsoft.com/office/drawing/2014/main" val="3655901066"/>
                    </a:ext>
                  </a:extLst>
                </a:gridCol>
              </a:tblGrid>
              <a:tr h="395576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BAHAGIAN/WILAYAH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MR</a:t>
                      </a:r>
                      <a:endParaRPr sz="1400" dirty="0"/>
                    </a:p>
                  </a:txBody>
                  <a:tcPr marL="53942" marR="539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AUDITOR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213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1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NCS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  <a:tabLst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Adlina Snawi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fi-FI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Nurul Ain Alia Abdullah Zawawi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MY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Cik</a:t>
                      </a:r>
                      <a:r>
                        <a:rPr lang="en-MY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Putri </a:t>
                      </a:r>
                      <a:r>
                        <a:rPr lang="en-MY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Dhia</a:t>
                      </a:r>
                      <a:r>
                        <a:rPr lang="en-MY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Nathasya</a:t>
                      </a:r>
                      <a:r>
                        <a:rPr lang="en-MY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Mohammad Yusoff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341482438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2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MMT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  <a:tabLst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Nor Adira Adnan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  <a:tabLst/>
                      </a:pPr>
                      <a:r>
                        <a:rPr lang="en-MY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Mohd Aizuddin Noor Azman</a:t>
                      </a: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Asmahan Othman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s-E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</a:t>
                      </a:r>
                      <a:r>
                        <a:rPr lang="es-E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Al Hisyam Abdul Halim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it-IT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Mustaza Mukhtar Che Razali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MY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Cik</a:t>
                      </a:r>
                      <a:r>
                        <a:rPr lang="en-MY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Nur Izzati Zamri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2889281576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3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PP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  <a:tabLst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Norliana Mahmud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Zul Ezwan Muhamad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Jayaletchumi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Krihnan</a:t>
                      </a: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2438084410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4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DGO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  <a:tabLst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 Muhammad Hisham Nordin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Darul Adizul Ishak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Abigail Anbalakan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Nor Akma Che Wan Naman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2100507616"/>
                  </a:ext>
                </a:extLst>
              </a:tr>
              <a:tr h="401863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5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KEW &amp; PCT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Nurul Sazrina Mohd Shukor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Puan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Hajjah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Norliza Ahmad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1636066224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6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KORPORAT &amp; STRATEGIK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  <a:tabLst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Athirah Ishak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fi-FI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YM Raja Ainul Bismi Raja Abdul Hadi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3023160065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GOVTECH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  <a:tabLst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Noor Mohammad Farhan Nor Azman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1812452145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  <a:tabLst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MY" sz="14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848866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0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7">
          <a:extLst>
            <a:ext uri="{FF2B5EF4-FFF2-40B4-BE49-F238E27FC236}">
              <a16:creationId xmlns:a16="http://schemas.microsoft.com/office/drawing/2014/main" id="{64DF3439-9A03-0C94-34B1-F866BD8D8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" name="Google Shape;2258;p37">
            <a:extLst>
              <a:ext uri="{FF2B5EF4-FFF2-40B4-BE49-F238E27FC236}">
                <a16:creationId xmlns:a16="http://schemas.microsoft.com/office/drawing/2014/main" id="{DF04A275-0087-670F-BEBF-C3E3A377F0D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MY"/>
              <a:t>2</a:t>
            </a:fld>
            <a:endParaRPr/>
          </a:p>
        </p:txBody>
      </p:sp>
      <p:sp>
        <p:nvSpPr>
          <p:cNvPr id="2261" name="Google Shape;2261;p37">
            <a:extLst>
              <a:ext uri="{FF2B5EF4-FFF2-40B4-BE49-F238E27FC236}">
                <a16:creationId xmlns:a16="http://schemas.microsoft.com/office/drawing/2014/main" id="{13A50437-B6B3-463B-5157-291FC77264BE}"/>
              </a:ext>
            </a:extLst>
          </p:cNvPr>
          <p:cNvSpPr/>
          <p:nvPr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MY" sz="3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CADANGAN WAKIL BAHAGIAN/WILAYAH(MR)</a:t>
            </a:r>
            <a:endParaRPr sz="3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7A4B107-3812-95E9-2EDF-8CA3036FC07C}"/>
              </a:ext>
            </a:extLst>
          </p:cNvPr>
          <p:cNvGraphicFramePr>
            <a:graphicFrameLocks noGrp="1"/>
          </p:cNvGraphicFramePr>
          <p:nvPr/>
        </p:nvGraphicFramePr>
        <p:xfrm>
          <a:off x="876300" y="1550421"/>
          <a:ext cx="10506075" cy="42864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7225">
                  <a:extLst>
                    <a:ext uri="{9D8B030D-6E8A-4147-A177-3AD203B41FA5}">
                      <a16:colId xmlns:a16="http://schemas.microsoft.com/office/drawing/2014/main" val="2852114168"/>
                    </a:ext>
                  </a:extLst>
                </a:gridCol>
                <a:gridCol w="2082799">
                  <a:extLst>
                    <a:ext uri="{9D8B030D-6E8A-4147-A177-3AD203B41FA5}">
                      <a16:colId xmlns:a16="http://schemas.microsoft.com/office/drawing/2014/main" val="1192484136"/>
                    </a:ext>
                  </a:extLst>
                </a:gridCol>
                <a:gridCol w="3060701">
                  <a:extLst>
                    <a:ext uri="{9D8B030D-6E8A-4147-A177-3AD203B41FA5}">
                      <a16:colId xmlns:a16="http://schemas.microsoft.com/office/drawing/2014/main" val="1202016114"/>
                    </a:ext>
                  </a:extLst>
                </a:gridCol>
                <a:gridCol w="4705350">
                  <a:extLst>
                    <a:ext uri="{9D8B030D-6E8A-4147-A177-3AD203B41FA5}">
                      <a16:colId xmlns:a16="http://schemas.microsoft.com/office/drawing/2014/main" val="3655901066"/>
                    </a:ext>
                  </a:extLst>
                </a:gridCol>
              </a:tblGrid>
              <a:tr h="395576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BAHAGIAN/WILAYAH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MR</a:t>
                      </a:r>
                      <a:endParaRPr sz="1400" dirty="0"/>
                    </a:p>
                  </a:txBody>
                  <a:tcPr marL="53942" marR="539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AUDITOR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213574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7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WPT – Pahang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Hazwani Nadiah Ismail</a:t>
                      </a: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sv-SE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Cik Roslinda Abdul Hamid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Mohd Azhar Zainuddin</a:t>
                      </a:r>
                    </a:p>
                    <a:p>
                      <a:pPr marL="0" indent="0" algn="l">
                        <a:buNone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3269263050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8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WPT – Terengganu &amp; Kelantan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Mohd Mujahid Yusof</a:t>
                      </a: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     Puan Muhaslizawati Bakri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3733669978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9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SRO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Nahdatul Faezin Norman</a:t>
                      </a: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Muhammad Hafiz Sabarudin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Huda Atiqah Samsir</a:t>
                      </a:r>
                    </a:p>
                    <a:p>
                      <a:pPr marL="0" indent="0" algn="l">
                        <a:buNone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2664341150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10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NRO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Hanisah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Ramli</a:t>
                      </a: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Mohd Amirol Mohd Khair 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de-DE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Cik Nur Rafidah Zulkifli</a:t>
                      </a:r>
                    </a:p>
                    <a:p>
                      <a:pPr marL="0" indent="0" algn="l">
                        <a:buNone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4177244862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11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SBO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Encik Izzaldin Irfan Saijan</a:t>
                      </a: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Ingrid Ng Edy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MY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Puan Nadira Isan</a:t>
                      </a:r>
                    </a:p>
                    <a:p>
                      <a:pPr marL="0" indent="0" algn="l">
                        <a:buNone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3348121279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12</a:t>
                      </a:r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SKO</a:t>
                      </a: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Cik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Zuraini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Subki</a:t>
                      </a: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Cik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Hafiza Atha Ahmad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MY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Cik</a:t>
                      </a:r>
                      <a:r>
                        <a:rPr lang="en-MY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Nurfariha Ahmad</a:t>
                      </a:r>
                    </a:p>
                    <a:p>
                      <a:pPr marL="0" indent="0" algn="l">
                        <a:buNone/>
                      </a:pPr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1098157810"/>
                  </a:ext>
                </a:extLst>
              </a:tr>
              <a:tr h="263717">
                <a:tc>
                  <a:txBody>
                    <a:bodyPr/>
                    <a:lstStyle/>
                    <a:p>
                      <a:pPr algn="ctr"/>
                      <a:endParaRPr lang="en-MY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endParaRPr lang="en-MY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MY" sz="14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2828107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391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226</Words>
  <Application>Microsoft Office PowerPoint</Application>
  <PresentationFormat>Widescreen</PresentationFormat>
  <Paragraphs>77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Norashima Hamzah</dc:creator>
  <cp:lastModifiedBy>Norashima Hamzah</cp:lastModifiedBy>
  <cp:revision>1</cp:revision>
  <dcterms:created xsi:type="dcterms:W3CDTF">2025-02-06T06:46:41Z</dcterms:created>
  <dcterms:modified xsi:type="dcterms:W3CDTF">2025-02-10T01:27:24Z</dcterms:modified>
</cp:coreProperties>
</file>