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8" r:id="rId3"/>
    <p:sldId id="404" r:id="rId4"/>
    <p:sldId id="407" r:id="rId5"/>
    <p:sldId id="410" r:id="rId6"/>
    <p:sldId id="397" r:id="rId7"/>
    <p:sldId id="391" r:id="rId8"/>
    <p:sldId id="398" r:id="rId9"/>
    <p:sldId id="438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08" r:id="rId19"/>
    <p:sldId id="431" r:id="rId20"/>
    <p:sldId id="433" r:id="rId21"/>
    <p:sldId id="312" r:id="rId22"/>
    <p:sldId id="430" r:id="rId23"/>
    <p:sldId id="427" r:id="rId24"/>
    <p:sldId id="434" r:id="rId25"/>
    <p:sldId id="423" r:id="rId26"/>
    <p:sldId id="428" r:id="rId27"/>
    <p:sldId id="426" r:id="rId28"/>
    <p:sldId id="435" r:id="rId29"/>
    <p:sldId id="424" r:id="rId30"/>
    <p:sldId id="425" r:id="rId31"/>
    <p:sldId id="436" r:id="rId32"/>
    <p:sldId id="437" r:id="rId33"/>
    <p:sldId id="314" r:id="rId34"/>
    <p:sldId id="409" r:id="rId35"/>
    <p:sldId id="396" r:id="rId36"/>
    <p:sldId id="279" r:id="rId37"/>
  </p:sldIdLst>
  <p:sldSz cx="9144000" cy="6858000" type="screen4x3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80C"/>
    <a:srgbClr val="AD8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A1864-F3AA-4216-9EF1-5729789BD9FE}" v="1" dt="2022-03-22T02:00:16.9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FCF"/>
          </a:solidFill>
        </a:fill>
      </a:tcStyle>
    </a:wholeTbl>
    <a:band2H>
      <a:tcTxStyle/>
      <a:tcStyle>
        <a:tcBdr/>
        <a:fill>
          <a:solidFill>
            <a:srgbClr val="F4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9467" autoAdjust="0"/>
  </p:normalViewPr>
  <p:slideViewPr>
    <p:cSldViewPr>
      <p:cViewPr varScale="1">
        <p:scale>
          <a:sx n="68" d="100"/>
          <a:sy n="68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7163716B-41DE-4DAF-B4E7-05060857987A}" type="datetimeFigureOut">
              <a:rPr lang="en-MY" smtClean="0"/>
              <a:t>22/3/2022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BE501D7-897B-438F-B37E-EC8F6FFDF55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695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62802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anose="020B0604020202020204" pitchFamily="34" charset="0"/>
              <a:buChar char="•"/>
            </a:pPr>
            <a:r>
              <a:rPr lang="en-MY" dirty="0"/>
              <a:t>Visibility</a:t>
            </a:r>
            <a:r>
              <a:rPr lang="en-MY" baseline="0" dirty="0"/>
              <a:t> is high through the public eyes for MITI agencies – evidence of effective outreach programs.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n-MY" baseline="0" dirty="0"/>
              <a:t>However, that is not the case for MITI, especially when dealing with public perception from outside </a:t>
            </a:r>
            <a:r>
              <a:rPr lang="en-MY" baseline="0" dirty="0" err="1"/>
              <a:t>Klang</a:t>
            </a:r>
            <a:r>
              <a:rPr lang="en-MY" baseline="0" dirty="0"/>
              <a:t> Valley.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E9272ACA-4172-4462-8C15-ACCE05CE5D6A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055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56" indent="-171656">
              <a:buFont typeface="Arial" panose="020B0604020202020204" pitchFamily="34" charset="0"/>
              <a:buChar char="•"/>
            </a:pPr>
            <a:r>
              <a:rPr lang="en-MY" dirty="0"/>
              <a:t>Visibility</a:t>
            </a:r>
            <a:r>
              <a:rPr lang="en-MY" baseline="0" dirty="0"/>
              <a:t> is high through the public eyes for MITI agencies – evidence of effective outreach programs.</a:t>
            </a:r>
          </a:p>
          <a:p>
            <a:pPr marL="171656" indent="-171656">
              <a:buFont typeface="Arial" panose="020B0604020202020204" pitchFamily="34" charset="0"/>
              <a:buChar char="•"/>
            </a:pPr>
            <a:r>
              <a:rPr lang="en-MY" baseline="0" dirty="0"/>
              <a:t>However, that is not the case for MITI, especially when dealing with public perception from outside </a:t>
            </a:r>
            <a:r>
              <a:rPr lang="en-MY" baseline="0" dirty="0" err="1"/>
              <a:t>Klang</a:t>
            </a:r>
            <a:r>
              <a:rPr lang="en-MY" baseline="0" dirty="0"/>
              <a:t> Valley.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lIns="91550" tIns="45775" rIns="91550" bIns="45775"/>
          <a:lstStyle/>
          <a:p>
            <a:fld id="{E9272ACA-4172-4462-8C15-ACCE05CE5D6A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055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3008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56" indent="-171656">
              <a:buFont typeface="Arial" panose="020B0604020202020204" pitchFamily="34" charset="0"/>
              <a:buChar char="•"/>
            </a:pPr>
            <a:r>
              <a:rPr lang="en-MY" dirty="0"/>
              <a:t>Visibility</a:t>
            </a:r>
            <a:r>
              <a:rPr lang="en-MY" baseline="0" dirty="0"/>
              <a:t> is high through the public eyes for MITI agencies – evidence of effective outreach programs.</a:t>
            </a:r>
          </a:p>
          <a:p>
            <a:pPr marL="171656" indent="-171656">
              <a:buFont typeface="Arial" panose="020B0604020202020204" pitchFamily="34" charset="0"/>
              <a:buChar char="•"/>
            </a:pPr>
            <a:r>
              <a:rPr lang="en-MY" baseline="0" dirty="0"/>
              <a:t>However, that is not the case for MITI, especially when dealing with public perception from outside </a:t>
            </a:r>
            <a:r>
              <a:rPr lang="en-MY" baseline="0" dirty="0" err="1"/>
              <a:t>Klang</a:t>
            </a:r>
            <a:r>
              <a:rPr lang="en-MY" baseline="0" dirty="0"/>
              <a:t> Valley.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lIns="91550" tIns="45775" rIns="91550" bIns="45775"/>
          <a:lstStyle/>
          <a:p>
            <a:fld id="{E9272ACA-4172-4462-8C15-ACCE05CE5D6A}" type="slidenum">
              <a:rPr lang="en-MY" smtClean="0"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327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56" indent="-171656">
              <a:buFont typeface="Arial" panose="020B0604020202020204" pitchFamily="34" charset="0"/>
              <a:buChar char="•"/>
            </a:pPr>
            <a:r>
              <a:rPr lang="en-MY" dirty="0"/>
              <a:t>Visibility</a:t>
            </a:r>
            <a:r>
              <a:rPr lang="en-MY" baseline="0" dirty="0"/>
              <a:t> is high through the public eyes for MITI agencies – evidence of effective outreach programs.</a:t>
            </a:r>
          </a:p>
          <a:p>
            <a:pPr marL="171656" indent="-171656">
              <a:buFont typeface="Arial" panose="020B0604020202020204" pitchFamily="34" charset="0"/>
              <a:buChar char="•"/>
            </a:pPr>
            <a:r>
              <a:rPr lang="en-MY" baseline="0" dirty="0"/>
              <a:t>However, that is not the case for MITI, especially when dealing with public perception from outside </a:t>
            </a:r>
            <a:r>
              <a:rPr lang="en-MY" baseline="0" dirty="0" err="1"/>
              <a:t>Klang</a:t>
            </a:r>
            <a:r>
              <a:rPr lang="en-MY" baseline="0" dirty="0"/>
              <a:t> Valley.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lIns="91550" tIns="45775" rIns="91550" bIns="45775"/>
          <a:lstStyle/>
          <a:p>
            <a:fld id="{E9272ACA-4172-4462-8C15-ACCE05CE5D6A}" type="slidenum">
              <a:rPr lang="en-MY" smtClean="0"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968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56" indent="-171656">
              <a:buFont typeface="Arial" panose="020B0604020202020204" pitchFamily="34" charset="0"/>
              <a:buChar char="•"/>
            </a:pPr>
            <a:r>
              <a:rPr lang="en-MY" dirty="0"/>
              <a:t>Visibility</a:t>
            </a:r>
            <a:r>
              <a:rPr lang="en-MY" baseline="0" dirty="0"/>
              <a:t> is high through the public eyes for MITI agencies – evidence of effective outreach programs.</a:t>
            </a:r>
          </a:p>
          <a:p>
            <a:pPr marL="171656" indent="-171656">
              <a:buFont typeface="Arial" panose="020B0604020202020204" pitchFamily="34" charset="0"/>
              <a:buChar char="•"/>
            </a:pPr>
            <a:r>
              <a:rPr lang="en-MY" baseline="0" dirty="0"/>
              <a:t>However, that is not the case for MITI, especially when dealing with public perception from outside </a:t>
            </a:r>
            <a:r>
              <a:rPr lang="en-MY" baseline="0" dirty="0" err="1"/>
              <a:t>Klang</a:t>
            </a:r>
            <a:r>
              <a:rPr lang="en-MY" baseline="0" dirty="0"/>
              <a:t> Valley.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lIns="91550" tIns="45775" rIns="91550" bIns="45775"/>
          <a:lstStyle/>
          <a:p>
            <a:fld id="{E9272ACA-4172-4462-8C15-ACCE05CE5D6A}" type="slidenum">
              <a:rPr lang="en-MY" smtClean="0"/>
              <a:t>34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642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45720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91440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37160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182880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/>
            </a:lvl2pPr>
            <a:lvl3pPr marL="1219200" indent="-304800">
              <a:spcBef>
                <a:spcPts val="700"/>
              </a:spcBef>
              <a:buChar char="•"/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1484783"/>
            <a:ext cx="8229600" cy="4641381"/>
          </a:xfrm>
          <a:prstGeom prst="rect">
            <a:avLst/>
          </a:prstGeom>
        </p:spPr>
        <p:txBody>
          <a:bodyPr/>
          <a:lstStyle>
            <a:lvl2pPr>
              <a:buSzPct val="60000"/>
            </a:lvl2pPr>
            <a:lvl3pPr>
              <a:buSzPct val="80000"/>
            </a:lvl3pPr>
            <a:lvl4pPr marL="17272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2264" y="1124744"/>
            <a:ext cx="8224192" cy="1"/>
          </a:xfrm>
          <a:prstGeom prst="line">
            <a:avLst/>
          </a:prstGeom>
          <a:ln w="28575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2pPr>
              <a:buSzPct val="60000"/>
            </a:lvl2pPr>
            <a:lvl3pPr>
              <a:buSzPct val="80000"/>
            </a:lvl3pPr>
            <a:lvl4pPr marL="1727200" indent="-355600"/>
            <a:lvl5pPr marL="21844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C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buSzPct val="60000"/>
              <a:defRPr sz="3200"/>
            </a:lvl2pPr>
            <a:lvl3pPr marL="1219200" indent="-304800">
              <a:spcBef>
                <a:spcPts val="700"/>
              </a:spcBef>
              <a:buSzPct val="80000"/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C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67543" y="6242962"/>
            <a:ext cx="324036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i="1">
                <a:solidFill>
                  <a:srgbClr val="808080"/>
                </a:solidFill>
              </a:defRPr>
            </a:lvl1pPr>
          </a:lstStyle>
          <a:p>
            <a:r>
              <a:t>Driving Transformation, Powering Growth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457200" y="1484783"/>
            <a:ext cx="8229600" cy="4641381"/>
          </a:xfrm>
          <a:prstGeom prst="rect">
            <a:avLst/>
          </a:prstGeom>
        </p:spPr>
        <p:txBody>
          <a:bodyPr/>
          <a:lstStyle>
            <a:lvl2pPr>
              <a:buSzPct val="60000"/>
            </a:lvl2pPr>
            <a:lvl3pPr>
              <a:buSzPct val="80000"/>
            </a:lvl3pPr>
            <a:lvl4pPr marL="17272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-99393"/>
            <a:ext cx="1447232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2pPr>
              <a:buSzPct val="60000"/>
            </a:lvl2pPr>
            <a:lvl3pPr>
              <a:buSzPct val="80000"/>
            </a:lvl3pPr>
            <a:lvl4pPr marL="17272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2pPr>
              <a:buSzPct val="100000"/>
              <a:buChar char="–"/>
            </a:lvl2pPr>
            <a:lvl3pPr>
              <a:buChar char="•"/>
            </a:lvl3pPr>
            <a:lvl4pPr marL="1727200" indent="-355600"/>
            <a:lvl5pPr marL="21844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i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/>
            </a:lvl2pPr>
            <a:lvl3pPr marL="1219200" indent="-304800">
              <a:spcBef>
                <a:spcPts val="700"/>
              </a:spcBef>
              <a:buChar char="•"/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i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/>
            </a:lvl2pPr>
            <a:lvl3pPr marL="1219200" indent="-304800">
              <a:spcBef>
                <a:spcPts val="700"/>
              </a:spcBef>
              <a:buChar char="•"/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5"/>
          <p:cNvSpPr/>
          <p:nvPr/>
        </p:nvSpPr>
        <p:spPr>
          <a:xfrm>
            <a:off x="395536" y="1196751"/>
            <a:ext cx="8356463" cy="1"/>
          </a:xfrm>
          <a:prstGeom prst="line">
            <a:avLst/>
          </a:prstGeom>
          <a:ln w="28575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image1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5543665"/>
            <a:ext cx="9152389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6165399" y="836712"/>
            <a:ext cx="258306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000" b="1">
                <a:solidFill>
                  <a:srgbClr val="BFBFBF"/>
                </a:solidFill>
              </a:defRPr>
            </a:pPr>
            <a:r>
              <a:t>MINISTRY OF</a:t>
            </a:r>
          </a:p>
          <a:p>
            <a:pPr algn="r">
              <a:lnSpc>
                <a:spcPct val="70000"/>
              </a:lnSpc>
              <a:defRPr sz="1100" b="1">
                <a:solidFill>
                  <a:srgbClr val="BFBFBF"/>
                </a:solidFill>
              </a:defRPr>
            </a:pPr>
            <a:r>
              <a:t>INTERNATIONAL TRADE AND INDUSTRY</a:t>
            </a:r>
          </a:p>
        </p:txBody>
      </p:sp>
      <p:pic>
        <p:nvPicPr>
          <p:cNvPr id="8" name="image2.gif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40352" y="188639"/>
            <a:ext cx="904392" cy="694979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1" u="none" strike="noStrike" cap="none" spc="0" baseline="0">
          <a:ln>
            <a:noFill/>
          </a:ln>
          <a:solidFill>
            <a:srgbClr val="80808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1" u="none" strike="noStrike" cap="none" spc="0" baseline="0">
          <a:ln>
            <a:noFill/>
          </a:ln>
          <a:solidFill>
            <a:srgbClr val="80808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1" u="none" strike="noStrike" cap="none" spc="0" baseline="0">
          <a:ln>
            <a:noFill/>
          </a:ln>
          <a:solidFill>
            <a:srgbClr val="80808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1" u="none" strike="noStrike" cap="none" spc="0" baseline="0">
          <a:ln>
            <a:noFill/>
          </a:ln>
          <a:solidFill>
            <a:srgbClr val="80808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1" u="none" strike="noStrike" cap="none" spc="0" baseline="0">
          <a:ln>
            <a:noFill/>
          </a:ln>
          <a:solidFill>
            <a:srgbClr val="80808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1" u="none" strike="noStrike" cap="none" spc="0" baseline="0">
          <a:ln>
            <a:noFill/>
          </a:ln>
          <a:solidFill>
            <a:srgbClr val="80808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1" u="none" strike="noStrike" cap="none" spc="0" baseline="0">
          <a:ln>
            <a:noFill/>
          </a:ln>
          <a:solidFill>
            <a:srgbClr val="80808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1" u="none" strike="noStrike" cap="none" spc="0" baseline="0">
          <a:ln>
            <a:noFill/>
          </a:ln>
          <a:solidFill>
            <a:srgbClr val="80808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1" u="none" strike="noStrike" cap="none" spc="0" baseline="0">
          <a:ln>
            <a:noFill/>
          </a:ln>
          <a:solidFill>
            <a:srgbClr val="80808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70000"/>
        <a:buFont typeface="Arial"/>
        <a:buChar char="o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▪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488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fif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4" Type="http://schemas.openxmlformats.org/officeDocument/2006/relationships/image" Target="../media/image35.jfif"/><Relationship Id="rId9" Type="http://schemas.openxmlformats.org/officeDocument/2006/relationships/image" Target="../media/image39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ctrTitle"/>
          </p:nvPr>
        </p:nvSpPr>
        <p:spPr>
          <a:xfrm>
            <a:off x="609600" y="2232432"/>
            <a:ext cx="8153400" cy="35587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000" b="1">
                <a:solidFill>
                  <a:srgbClr val="8A0000"/>
                </a:solidFill>
              </a:defRPr>
            </a:pPr>
            <a:r>
              <a:rPr lang="en-MY" sz="4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MESYUARAT PERBINCANGAN PENGISIAN PROGRAM MITI DAY 2022</a:t>
            </a:r>
            <a:br>
              <a:rPr lang="en-MY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MY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231" name="imag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99" y="404664"/>
            <a:ext cx="1457803" cy="112024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2397962" y="1556791"/>
            <a:ext cx="434807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400" b="1">
                <a:solidFill>
                  <a:srgbClr val="BFBFBF"/>
                </a:solidFill>
              </a:defRPr>
            </a:lvl1pPr>
          </a:lstStyle>
          <a:p>
            <a:r>
              <a:rPr dirty="0"/>
              <a:t>MINISTRY OF INTERNATIONAL TRADE AND INDUSTRY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ctrTitle"/>
          </p:nvPr>
        </p:nvSpPr>
        <p:spPr>
          <a:xfrm>
            <a:off x="609600" y="1984897"/>
            <a:ext cx="8153400" cy="35587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000" b="1">
                <a:solidFill>
                  <a:srgbClr val="8A0000"/>
                </a:solidFill>
              </a:defRPr>
            </a:pPr>
            <a:r>
              <a:rPr lang="en-MY" dirty="0">
                <a:solidFill>
                  <a:schemeClr val="accent1">
                    <a:lumMod val="50000"/>
                  </a:schemeClr>
                </a:solidFill>
              </a:rPr>
              <a:t>SENARAI JAWATANKUASA KERJA </a:t>
            </a:r>
            <a:br>
              <a:rPr lang="en-MY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MY" dirty="0">
                <a:solidFill>
                  <a:schemeClr val="accent1">
                    <a:lumMod val="50000"/>
                  </a:schemeClr>
                </a:solidFill>
              </a:rPr>
              <a:t>MITI DAY 2022</a:t>
            </a:r>
            <a:br>
              <a:rPr lang="en-MY" dirty="0">
                <a:solidFill>
                  <a:schemeClr val="accent1">
                    <a:lumMod val="50000"/>
                  </a:schemeClr>
                </a:solidFill>
              </a:rPr>
            </a:br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231" name="imag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99" y="404664"/>
            <a:ext cx="1457803" cy="112024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2397962" y="1556791"/>
            <a:ext cx="434807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400" b="1">
                <a:solidFill>
                  <a:srgbClr val="BFBFBF"/>
                </a:solidFill>
              </a:defRPr>
            </a:lvl1pPr>
          </a:lstStyle>
          <a:p>
            <a:r>
              <a:rPr dirty="0"/>
              <a:t>MINISTRY OF INTERNATIONAL TRADE AND INDUSTRY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5051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73C38A-698D-44F3-9118-988DE0DCE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28167"/>
              </p:ext>
            </p:extLst>
          </p:nvPr>
        </p:nvGraphicFramePr>
        <p:xfrm>
          <a:off x="495300" y="380623"/>
          <a:ext cx="8153400" cy="5262108"/>
        </p:xfrm>
        <a:graphic>
          <a:graphicData uri="http://schemas.openxmlformats.org/drawingml/2006/table">
            <a:tbl>
              <a:tblPr firstRow="1" firstCol="1" bandRow="1"/>
              <a:tblGrid>
                <a:gridCol w="627525">
                  <a:extLst>
                    <a:ext uri="{9D8B030D-6E8A-4147-A177-3AD203B41FA5}">
                      <a16:colId xmlns:a16="http://schemas.microsoft.com/office/drawing/2014/main" val="965994032"/>
                    </a:ext>
                  </a:extLst>
                </a:gridCol>
                <a:gridCol w="4913277">
                  <a:extLst>
                    <a:ext uri="{9D8B030D-6E8A-4147-A177-3AD203B41FA5}">
                      <a16:colId xmlns:a16="http://schemas.microsoft.com/office/drawing/2014/main" val="54026309"/>
                    </a:ext>
                  </a:extLst>
                </a:gridCol>
                <a:gridCol w="2612598">
                  <a:extLst>
                    <a:ext uri="{9D8B030D-6E8A-4147-A177-3AD203B41FA5}">
                      <a16:colId xmlns:a16="http://schemas.microsoft.com/office/drawing/2014/main" val="4049710725"/>
                    </a:ext>
                  </a:extLst>
                </a:gridCol>
              </a:tblGrid>
              <a:tr h="381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BIL.</a:t>
                      </a:r>
                      <a:endParaRPr lang="en-MY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</a:t>
                      </a:r>
                      <a:endParaRPr lang="en-MY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AGENSI / BAHAGIAN</a:t>
                      </a:r>
                      <a:endParaRPr lang="en-MY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63061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PENGERUSI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TKSU(I)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851905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SEKRETARIAT INDUK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AKI, SERANTA &amp; SAHAM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036108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JEMPUTAN (PERASMIAN)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AKI, SERANTA &amp; SAHAM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619162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JEMPUTAN (PROGRAM)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MITI &amp; AGENSI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31993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KEWANGAN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BAHAGIAN KEWANGAN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873955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KATA ALUAN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BPS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424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SIARAN MEDIA, LIPUTAN MEDIA &amp; PROMOSI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UKS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13294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GIMIK PERASMIAN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MARII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0424"/>
                  </a:ext>
                </a:extLst>
              </a:tr>
              <a:tr h="50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PERSEMBAHAN DAN ARTIS SERTA PENYELARAS ACARA CABUTAN BERTUAH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KOMITI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017321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PENDAFTARAN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BPSM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00986"/>
                  </a:ext>
                </a:extLst>
              </a:tr>
              <a:tr h="50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CABUTAN BERTUAH (</a:t>
                      </a:r>
                      <a:r>
                        <a:rPr lang="en-US" sz="1400" b="0" i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INTERNAL SPONSHORSHIP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EXIM BANK, INVESTKL, MIDF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92699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LOGISTIK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MPC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534658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KESELAMATAN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JSM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056542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I.T DAN TEKNIKAL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BPM/MARII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84915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PROTOKOL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BAHAGIAN PENTADBIRAN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277754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PENYELARAS PAMERAN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MATRADE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950315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JAWATANKUASA </a:t>
                      </a:r>
                      <a:r>
                        <a:rPr lang="en-US" sz="1400" b="0" i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FOOD TRUCK</a:t>
                      </a:r>
                      <a:endParaRPr lang="en-MY" sz="14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HDC</a:t>
                      </a:r>
                      <a:endParaRPr lang="en-MY" sz="1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104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2394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0B603-948F-4E03-AC56-B79E232C7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79" y="583957"/>
            <a:ext cx="8732641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172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A665AE-BFE7-497C-A927-4B3AF1E19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4" y="593220"/>
            <a:ext cx="8731772" cy="49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73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23CC94-23BB-43D9-8336-4BC278795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32" y="373997"/>
            <a:ext cx="8554335" cy="54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498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610CA6-8972-4DCC-8AD4-B152E4D13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25" y="471609"/>
            <a:ext cx="8520149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49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85ACD-892A-484D-9BC7-DA5859EF4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25" y="309307"/>
            <a:ext cx="8559549" cy="54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13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EE3229-BFBE-4DDF-AC47-562CBFFE9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400"/>
            <a:ext cx="91440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56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ctrTitle"/>
          </p:nvPr>
        </p:nvSpPr>
        <p:spPr>
          <a:xfrm>
            <a:off x="609600" y="1984897"/>
            <a:ext cx="8153400" cy="35587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000" b="1">
                <a:solidFill>
                  <a:srgbClr val="8A0000"/>
                </a:solidFill>
              </a:defRPr>
            </a:pPr>
            <a:r>
              <a:rPr lang="en-MY" dirty="0">
                <a:solidFill>
                  <a:schemeClr val="accent1">
                    <a:lumMod val="50000"/>
                  </a:schemeClr>
                </a:solidFill>
              </a:rPr>
              <a:t>PERBINCANGAN MITI DAY 2022</a:t>
            </a:r>
            <a:br>
              <a:rPr lang="en-MY" dirty="0">
                <a:solidFill>
                  <a:schemeClr val="accent1">
                    <a:lumMod val="50000"/>
                  </a:schemeClr>
                </a:solidFill>
              </a:rPr>
            </a:br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231" name="imag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99" y="404664"/>
            <a:ext cx="1457803" cy="112024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2397962" y="1556791"/>
            <a:ext cx="434807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400" b="1">
                <a:solidFill>
                  <a:srgbClr val="BFBFBF"/>
                </a:solidFill>
              </a:defRPr>
            </a:lvl1pPr>
          </a:lstStyle>
          <a:p>
            <a:r>
              <a:rPr dirty="0"/>
              <a:t>MINISTRY OF INTERNATIONAL TRADE AND INDUSTRY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592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PENGLIBATAN AGENSI &amp; </a:t>
            </a:r>
            <a:b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KEMENTERIAN LAIN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19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6FDD6-1F89-497D-8D34-6983179E8E3D}"/>
              </a:ext>
            </a:extLst>
          </p:cNvPr>
          <p:cNvCxnSpPr/>
          <p:nvPr/>
        </p:nvCxnSpPr>
        <p:spPr>
          <a:xfrm flipH="1" flipV="1">
            <a:off x="2619465" y="3416324"/>
            <a:ext cx="764420" cy="355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EC9DF0-93E4-4AD7-8DC9-396668D99D89}"/>
              </a:ext>
            </a:extLst>
          </p:cNvPr>
          <p:cNvSpPr/>
          <p:nvPr/>
        </p:nvSpPr>
        <p:spPr>
          <a:xfrm>
            <a:off x="3228320" y="3240821"/>
            <a:ext cx="2582672" cy="14611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2D285-DB66-4517-80A6-E88991A15ADF}"/>
              </a:ext>
            </a:extLst>
          </p:cNvPr>
          <p:cNvCxnSpPr/>
          <p:nvPr/>
        </p:nvCxnSpPr>
        <p:spPr>
          <a:xfrm flipH="1" flipV="1">
            <a:off x="2494046" y="4194416"/>
            <a:ext cx="786668" cy="215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1344DF-4DA6-46F6-9B97-30655B9BB529}"/>
              </a:ext>
            </a:extLst>
          </p:cNvPr>
          <p:cNvCxnSpPr/>
          <p:nvPr/>
        </p:nvCxnSpPr>
        <p:spPr>
          <a:xfrm flipH="1">
            <a:off x="2938551" y="4565717"/>
            <a:ext cx="579538" cy="3649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A41B44-5441-4C5D-AD9E-8107EBDA06CF}"/>
              </a:ext>
            </a:extLst>
          </p:cNvPr>
          <p:cNvCxnSpPr/>
          <p:nvPr/>
        </p:nvCxnSpPr>
        <p:spPr>
          <a:xfrm>
            <a:off x="4375511" y="4665236"/>
            <a:ext cx="0" cy="644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3E515-8E8B-48FC-A95F-FAB5394FBA28}"/>
              </a:ext>
            </a:extLst>
          </p:cNvPr>
          <p:cNvCxnSpPr/>
          <p:nvPr/>
        </p:nvCxnSpPr>
        <p:spPr>
          <a:xfrm>
            <a:off x="5380503" y="4612075"/>
            <a:ext cx="609259" cy="4292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BD4AB0-127E-4293-9525-DC023B2925D3}"/>
              </a:ext>
            </a:extLst>
          </p:cNvPr>
          <p:cNvCxnSpPr/>
          <p:nvPr/>
        </p:nvCxnSpPr>
        <p:spPr>
          <a:xfrm>
            <a:off x="5783130" y="4335816"/>
            <a:ext cx="57013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5910F1-119D-4ABB-933E-908CA15408D1}"/>
              </a:ext>
            </a:extLst>
          </p:cNvPr>
          <p:cNvCxnSpPr/>
          <p:nvPr/>
        </p:nvCxnSpPr>
        <p:spPr>
          <a:xfrm flipV="1">
            <a:off x="5776766" y="3570811"/>
            <a:ext cx="643081" cy="3012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34BB4A-7299-4E1A-A483-3E93A9BF3EF2}"/>
              </a:ext>
            </a:extLst>
          </p:cNvPr>
          <p:cNvCxnSpPr>
            <a:cxnSpLocks/>
          </p:cNvCxnSpPr>
          <p:nvPr/>
        </p:nvCxnSpPr>
        <p:spPr>
          <a:xfrm>
            <a:off x="3291553" y="2886637"/>
            <a:ext cx="321718" cy="4450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C2CEA8-8313-409F-9729-F7DEF1FDA233}"/>
              </a:ext>
            </a:extLst>
          </p:cNvPr>
          <p:cNvCxnSpPr/>
          <p:nvPr/>
        </p:nvCxnSpPr>
        <p:spPr>
          <a:xfrm flipH="1">
            <a:off x="5380503" y="2733814"/>
            <a:ext cx="309243" cy="55533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F8605-72A8-4A2C-9690-995B7218E052}"/>
              </a:ext>
            </a:extLst>
          </p:cNvPr>
          <p:cNvCxnSpPr/>
          <p:nvPr/>
        </p:nvCxnSpPr>
        <p:spPr>
          <a:xfrm>
            <a:off x="4839069" y="4665236"/>
            <a:ext cx="442332" cy="5481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23C67D-1A39-4693-8601-300FEB870A99}"/>
              </a:ext>
            </a:extLst>
          </p:cNvPr>
          <p:cNvCxnSpPr/>
          <p:nvPr/>
        </p:nvCxnSpPr>
        <p:spPr>
          <a:xfrm flipH="1">
            <a:off x="3633512" y="4686301"/>
            <a:ext cx="152400" cy="54533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4" descr="MRM">
            <a:extLst>
              <a:ext uri="{FF2B5EF4-FFF2-40B4-BE49-F238E27FC236}">
                <a16:creationId xmlns:a16="http://schemas.microsoft.com/office/drawing/2014/main" id="{67CF796B-BB29-4192-8ABE-99EE2E81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27575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8A3F29-8A78-4EF2-A786-7851DFE7C91F}"/>
              </a:ext>
            </a:extLst>
          </p:cNvPr>
          <p:cNvCxnSpPr>
            <a:cxnSpLocks/>
          </p:cNvCxnSpPr>
          <p:nvPr/>
        </p:nvCxnSpPr>
        <p:spPr>
          <a:xfrm>
            <a:off x="5081949" y="2601889"/>
            <a:ext cx="0" cy="5366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BDD42-4442-44AA-8E96-8DAF96548B19}"/>
              </a:ext>
            </a:extLst>
          </p:cNvPr>
          <p:cNvCxnSpPr>
            <a:cxnSpLocks/>
          </p:cNvCxnSpPr>
          <p:nvPr/>
        </p:nvCxnSpPr>
        <p:spPr>
          <a:xfrm>
            <a:off x="4253172" y="2662921"/>
            <a:ext cx="57677" cy="4665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8" descr="HDC">
            <a:extLst>
              <a:ext uri="{FF2B5EF4-FFF2-40B4-BE49-F238E27FC236}">
                <a16:creationId xmlns:a16="http://schemas.microsoft.com/office/drawing/2014/main" id="{E9DFC261-CC8D-44BD-97CE-CD836BA0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16" y="3694683"/>
            <a:ext cx="917871" cy="9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nvestKL">
            <a:extLst>
              <a:ext uri="{FF2B5EF4-FFF2-40B4-BE49-F238E27FC236}">
                <a16:creationId xmlns:a16="http://schemas.microsoft.com/office/drawing/2014/main" id="{8FA45BF7-BE81-4646-9108-CA45F64D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87" y="472728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MSI">
            <a:extLst>
              <a:ext uri="{FF2B5EF4-FFF2-40B4-BE49-F238E27FC236}">
                <a16:creationId xmlns:a16="http://schemas.microsoft.com/office/drawing/2014/main" id="{6336220D-7AC9-4086-A88A-56433909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64" y="48969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MARii">
            <a:extLst>
              <a:ext uri="{FF2B5EF4-FFF2-40B4-BE49-F238E27FC236}">
                <a16:creationId xmlns:a16="http://schemas.microsoft.com/office/drawing/2014/main" id="{1295973B-BF8F-49FA-96F7-EB7BC885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6" y="39409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MIDF">
            <a:extLst>
              <a:ext uri="{FF2B5EF4-FFF2-40B4-BE49-F238E27FC236}">
                <a16:creationId xmlns:a16="http://schemas.microsoft.com/office/drawing/2014/main" id="{0AE13B5E-D0B8-4731-94E0-1F8386BA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19" y="30638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MPC">
            <a:extLst>
              <a:ext uri="{FF2B5EF4-FFF2-40B4-BE49-F238E27FC236}">
                <a16:creationId xmlns:a16="http://schemas.microsoft.com/office/drawing/2014/main" id="{C494CA0E-2F93-4C4C-A616-23E06D83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23" y="17967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MATRADE">
            <a:extLst>
              <a:ext uri="{FF2B5EF4-FFF2-40B4-BE49-F238E27FC236}">
                <a16:creationId xmlns:a16="http://schemas.microsoft.com/office/drawing/2014/main" id="{4CA7AEBE-9619-431F-89E5-61EDE7EC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49" y="166751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MIDA">
            <a:extLst>
              <a:ext uri="{FF2B5EF4-FFF2-40B4-BE49-F238E27FC236}">
                <a16:creationId xmlns:a16="http://schemas.microsoft.com/office/drawing/2014/main" id="{CD69CE2B-3015-4953-8E60-FFAB0E88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38" y="181528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Department of Standards Malaysia (JSM)">
            <a:extLst>
              <a:ext uri="{FF2B5EF4-FFF2-40B4-BE49-F238E27FC236}">
                <a16:creationId xmlns:a16="http://schemas.microsoft.com/office/drawing/2014/main" id="{419386E7-7020-4338-8B0C-A2B21557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12" y="52803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Exim Bank">
            <a:extLst>
              <a:ext uri="{FF2B5EF4-FFF2-40B4-BE49-F238E27FC236}">
                <a16:creationId xmlns:a16="http://schemas.microsoft.com/office/drawing/2014/main" id="{481A57F1-4D22-47F4-B73A-985EC39D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95" y="542119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SIRIM Berhad">
            <a:extLst>
              <a:ext uri="{FF2B5EF4-FFF2-40B4-BE49-F238E27FC236}">
                <a16:creationId xmlns:a16="http://schemas.microsoft.com/office/drawing/2014/main" id="{9DC67011-FBA1-489B-A6E1-0686930F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98" y="537110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99DCD9D-11FC-473E-807C-C1BE3437F4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7844" y="1982580"/>
            <a:ext cx="1123950" cy="8001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B0DAAD-28B2-4F92-9FF7-388EC6EC67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12" y="3207048"/>
            <a:ext cx="2417543" cy="14328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237143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AGENDA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78DDC8-2E04-4589-81EA-075942D34E5B}" type="slidenum">
              <a:rPr lang="en-MY" smtClean="0"/>
              <a:t>2</a:t>
            </a:fld>
            <a:endParaRPr lang="en-MY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831"/>
            <a:ext cx="8229600" cy="4525963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Kata alu-aluan oleh Pengerusi</a:t>
            </a:r>
          </a:p>
          <a:p>
            <a:pPr marL="457200" lvl="0" indent="-457200">
              <a:buFont typeface="+mj-lt"/>
              <a:buAutoNum type="arabicPeriod"/>
            </a:pP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Pembentangan program MITI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Objektif MITI Day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ms-MY" sz="2000" i="1" dirty="0">
                <a:latin typeface="Arial" panose="020B0604020202020204" pitchFamily="34" charset="0"/>
                <a:cs typeface="Arial" panose="020B0604020202020204" pitchFamily="34" charset="0"/>
              </a:rPr>
              <a:t>Highlights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MITI Day 2016 - 2019</a:t>
            </a:r>
          </a:p>
          <a:p>
            <a:pPr marL="457200" lvl="0" indent="-457200">
              <a:buFont typeface="+mj-lt"/>
              <a:buAutoNum type="arabicPeriod"/>
            </a:pP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Perbincangan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Senarai Jawatankuasa Kerja MITI Day 2022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Penglibatan Kementerian dan Agensi lain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Lokasi,Tarikh &amp; Tema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Pelan Lokasi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Cadangan Pengisian Program</a:t>
            </a:r>
          </a:p>
          <a:p>
            <a:pPr marL="457200" indent="-457200">
              <a:buFont typeface="+mj-lt"/>
              <a:buAutoNum type="arabicPeriod"/>
            </a:pP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Hal-hal lain</a:t>
            </a:r>
          </a:p>
          <a:p>
            <a:pPr marL="457200" indent="-457200">
              <a:buFont typeface="+mj-lt"/>
              <a:buAutoNum type="arabicPeriod"/>
            </a:pP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</a:p>
          <a:p>
            <a:pPr marL="457200" lvl="0" indent="-457200">
              <a:buFont typeface="+mj-lt"/>
              <a:buAutoNum type="arabicPeriod"/>
            </a:pP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21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PENGLIBATAN AGENSI &amp; </a:t>
            </a:r>
            <a:b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KEMENTERIAN LAIN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20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EC9DF0-93E4-4AD7-8DC9-396668D99D89}"/>
              </a:ext>
            </a:extLst>
          </p:cNvPr>
          <p:cNvSpPr/>
          <p:nvPr/>
        </p:nvSpPr>
        <p:spPr>
          <a:xfrm>
            <a:off x="3228320" y="3240821"/>
            <a:ext cx="2582672" cy="14611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2D285-DB66-4517-80A6-E88991A15ADF}"/>
              </a:ext>
            </a:extLst>
          </p:cNvPr>
          <p:cNvCxnSpPr/>
          <p:nvPr/>
        </p:nvCxnSpPr>
        <p:spPr>
          <a:xfrm flipH="1" flipV="1">
            <a:off x="2534985" y="4007303"/>
            <a:ext cx="786668" cy="215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1344DF-4DA6-46F6-9B97-30655B9BB529}"/>
              </a:ext>
            </a:extLst>
          </p:cNvPr>
          <p:cNvCxnSpPr/>
          <p:nvPr/>
        </p:nvCxnSpPr>
        <p:spPr>
          <a:xfrm flipH="1">
            <a:off x="3709821" y="4442047"/>
            <a:ext cx="579538" cy="3649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BD4AB0-127E-4293-9525-DC023B2925D3}"/>
              </a:ext>
            </a:extLst>
          </p:cNvPr>
          <p:cNvCxnSpPr>
            <a:cxnSpLocks/>
          </p:cNvCxnSpPr>
          <p:nvPr/>
        </p:nvCxnSpPr>
        <p:spPr>
          <a:xfrm>
            <a:off x="5212996" y="4442047"/>
            <a:ext cx="885310" cy="1295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34BB4A-7299-4E1A-A483-3E93A9BF3EF2}"/>
              </a:ext>
            </a:extLst>
          </p:cNvPr>
          <p:cNvCxnSpPr>
            <a:cxnSpLocks/>
          </p:cNvCxnSpPr>
          <p:nvPr/>
        </p:nvCxnSpPr>
        <p:spPr>
          <a:xfrm>
            <a:off x="3291553" y="2886637"/>
            <a:ext cx="321718" cy="4450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BDD42-4442-44AA-8E96-8DAF96548B19}"/>
              </a:ext>
            </a:extLst>
          </p:cNvPr>
          <p:cNvCxnSpPr>
            <a:cxnSpLocks/>
          </p:cNvCxnSpPr>
          <p:nvPr/>
        </p:nvCxnSpPr>
        <p:spPr>
          <a:xfrm flipH="1">
            <a:off x="4653520" y="2810486"/>
            <a:ext cx="18358" cy="488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8841E54-40F0-43FD-BE02-3737623FA93D}"/>
              </a:ext>
            </a:extLst>
          </p:cNvPr>
          <p:cNvCxnSpPr>
            <a:cxnSpLocks/>
          </p:cNvCxnSpPr>
          <p:nvPr/>
        </p:nvCxnSpPr>
        <p:spPr>
          <a:xfrm flipV="1">
            <a:off x="5745165" y="3247772"/>
            <a:ext cx="599494" cy="4472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8B9834C4-F199-48D4-A619-23E10F2B8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79" y="2360809"/>
            <a:ext cx="1265203" cy="948903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4" descr="blob:https://web.whatsapp.com/c4c1c9b6-ef79-4a3a-93d5-5d97cc77f326">
            <a:extLst>
              <a:ext uri="{FF2B5EF4-FFF2-40B4-BE49-F238E27FC236}">
                <a16:creationId xmlns:a16="http://schemas.microsoft.com/office/drawing/2014/main" id="{469400B7-9ABF-4FDC-A3E5-28E1D900E9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DF892-4AB2-4E1B-9743-FD60BAD39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14" y="1898911"/>
            <a:ext cx="999182" cy="1005888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11B49D-4875-4128-8DD8-54AEFEA900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69" y="3152959"/>
            <a:ext cx="2417543" cy="1432898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875A1A-41FA-40E2-9142-3FF972463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56" y="4571600"/>
            <a:ext cx="1143001" cy="1143001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643FB4C-79B0-4E23-84BD-6E915374D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71" y="4068812"/>
            <a:ext cx="990316" cy="1286124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1875C39-5A73-42FB-8E6D-FA952319B0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98" y="1550048"/>
            <a:ext cx="1265204" cy="1265204"/>
          </a:xfrm>
          <a:prstGeom prst="ellipse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25D952-4826-44F0-A65D-675EE9FE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2" y="3329185"/>
            <a:ext cx="1163685" cy="11636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4803184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fi-FI" sz="2800" i="0" dirty="0">
                <a:solidFill>
                  <a:schemeClr val="accent5">
                    <a:lumMod val="50000"/>
                  </a:schemeClr>
                </a:solidFill>
              </a:rPr>
              <a:t>CADANGAN TARIKH, LOKASI DAN TEMA</a:t>
            </a:r>
            <a:br>
              <a:rPr lang="fi-FI" sz="2800" i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i-FI" sz="2800" i="0" dirty="0">
                <a:solidFill>
                  <a:schemeClr val="accent5">
                    <a:lumMod val="50000"/>
                  </a:schemeClr>
                </a:solidFill>
              </a:rPr>
              <a:t>MITI DAY 2022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493643" y="1542551"/>
            <a:ext cx="7620002" cy="437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lnSpc>
                <a:spcPct val="150000"/>
              </a:lnSpc>
              <a:buSzPct val="100000"/>
              <a:defRPr sz="220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Cadangan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Tarikh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6" indent="0">
              <a:lnSpc>
                <a:spcPct val="150000"/>
              </a:lnSpc>
              <a:buSzPct val="100000"/>
              <a:defRPr sz="2200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14 Mei 2022 – 15 Mei 2022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Sabtu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Ahad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 indent="914400">
              <a:lnSpc>
                <a:spcPct val="150000"/>
              </a:lnSpc>
              <a:buSzPct val="100000"/>
              <a:defRPr sz="2200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00000"/>
              <a:defRPr sz="2200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Cadangan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Lokasi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6" indent="0" defTabSz="349250">
              <a:lnSpc>
                <a:spcPct val="150000"/>
              </a:lnSpc>
              <a:buSzPct val="100000"/>
              <a:tabLst>
                <a:tab pos="914400" algn="l"/>
              </a:tabLst>
              <a:defRPr sz="2200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Parkir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bersebelahan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Melawati Mall </a:t>
            </a:r>
          </a:p>
          <a:p>
            <a:pPr lvl="6" indent="0" defTabSz="349250">
              <a:lnSpc>
                <a:spcPct val="150000"/>
              </a:lnSpc>
              <a:buSzPct val="100000"/>
              <a:tabLst>
                <a:tab pos="914400" algn="l"/>
              </a:tabLst>
              <a:defRPr sz="2200"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00000"/>
              <a:defRPr sz="2200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Cadangan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6" indent="0" defTabSz="349250">
              <a:lnSpc>
                <a:spcPct val="150000"/>
              </a:lnSpc>
              <a:buSzPct val="100000"/>
              <a:tabLst>
                <a:tab pos="914400" algn="l"/>
              </a:tabLst>
              <a:defRPr sz="2200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TBC</a:t>
            </a:r>
          </a:p>
          <a:p>
            <a:pPr lvl="6" indent="0" defTabSz="349250">
              <a:lnSpc>
                <a:spcPct val="150000"/>
              </a:lnSpc>
              <a:buSzPct val="100000"/>
              <a:tabLst>
                <a:tab pos="914400" algn="l"/>
              </a:tabLst>
              <a:defRPr sz="2200"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740980"/>
            <a:ext cx="410709" cy="410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064142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phic 6" descr="Target">
            <a:extLst>
              <a:ext uri="{FF2B5EF4-FFF2-40B4-BE49-F238E27FC236}">
                <a16:creationId xmlns:a16="http://schemas.microsoft.com/office/drawing/2014/main" id="{81D7FA98-4891-4267-8507-1B4C8F66A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78" y="4308597"/>
            <a:ext cx="662554" cy="6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639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fi-FI" sz="2800" i="0" dirty="0">
                <a:solidFill>
                  <a:schemeClr val="accent5">
                    <a:lumMod val="50000"/>
                  </a:schemeClr>
                </a:solidFill>
              </a:rPr>
              <a:t>PELAN LOKASI MITI DAY 2022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22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584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3DC58-6D2E-466C-BA02-3C2E3ED97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" t="3084" r="1452" b="17213"/>
          <a:stretch/>
        </p:blipFill>
        <p:spPr>
          <a:xfrm>
            <a:off x="1143000" y="1447800"/>
            <a:ext cx="7079047" cy="46767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138806-CD29-44EA-9812-BC4BE782BA5B}"/>
              </a:ext>
            </a:extLst>
          </p:cNvPr>
          <p:cNvSpPr/>
          <p:nvPr/>
        </p:nvSpPr>
        <p:spPr>
          <a:xfrm>
            <a:off x="2590800" y="1447800"/>
            <a:ext cx="2438400" cy="1143000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Y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3F680-CF5F-4216-BC02-677D21A72138}"/>
              </a:ext>
            </a:extLst>
          </p:cNvPr>
          <p:cNvSpPr txBox="1"/>
          <p:nvPr/>
        </p:nvSpPr>
        <p:spPr>
          <a:xfrm>
            <a:off x="927785" y="1524000"/>
            <a:ext cx="1482123" cy="584773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dirty="0"/>
              <a:t>TAPAK  B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en-MY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Karnival</a:t>
            </a:r>
            <a:r>
              <a:rPr kumimoji="0" lang="en-MY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MY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Kerjaya</a:t>
            </a:r>
            <a:r>
              <a:rPr kumimoji="0" lang="en-MY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94A8D4-5B89-45E2-B7AC-CD928D181AFF}"/>
              </a:ext>
            </a:extLst>
          </p:cNvPr>
          <p:cNvCxnSpPr>
            <a:cxnSpLocks/>
          </p:cNvCxnSpPr>
          <p:nvPr/>
        </p:nvCxnSpPr>
        <p:spPr>
          <a:xfrm>
            <a:off x="2590800" y="2743200"/>
            <a:ext cx="24384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C349D1-3F21-42BD-8616-70ED9DB959A1}"/>
              </a:ext>
            </a:extLst>
          </p:cNvPr>
          <p:cNvCxnSpPr>
            <a:cxnSpLocks/>
          </p:cNvCxnSpPr>
          <p:nvPr/>
        </p:nvCxnSpPr>
        <p:spPr>
          <a:xfrm>
            <a:off x="2590800" y="2590800"/>
            <a:ext cx="0" cy="3048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1318B1-9DD6-4079-8353-382DDDD78BB7}"/>
              </a:ext>
            </a:extLst>
          </p:cNvPr>
          <p:cNvCxnSpPr>
            <a:cxnSpLocks/>
          </p:cNvCxnSpPr>
          <p:nvPr/>
        </p:nvCxnSpPr>
        <p:spPr>
          <a:xfrm>
            <a:off x="5029200" y="2590800"/>
            <a:ext cx="0" cy="3048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BDCCAC-B227-4A81-9B1D-823F5FE612D5}"/>
              </a:ext>
            </a:extLst>
          </p:cNvPr>
          <p:cNvCxnSpPr>
            <a:cxnSpLocks/>
          </p:cNvCxnSpPr>
          <p:nvPr/>
        </p:nvCxnSpPr>
        <p:spPr>
          <a:xfrm>
            <a:off x="5181600" y="1480931"/>
            <a:ext cx="0" cy="110986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EF5C44-82B1-42DD-AFB2-69D401FB3E8A}"/>
              </a:ext>
            </a:extLst>
          </p:cNvPr>
          <p:cNvCxnSpPr>
            <a:cxnSpLocks/>
          </p:cNvCxnSpPr>
          <p:nvPr/>
        </p:nvCxnSpPr>
        <p:spPr>
          <a:xfrm flipH="1">
            <a:off x="5029200" y="1447800"/>
            <a:ext cx="3048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34C44B-67C9-4563-AEC5-795147470F7E}"/>
              </a:ext>
            </a:extLst>
          </p:cNvPr>
          <p:cNvCxnSpPr>
            <a:cxnSpLocks/>
          </p:cNvCxnSpPr>
          <p:nvPr/>
        </p:nvCxnSpPr>
        <p:spPr>
          <a:xfrm>
            <a:off x="5029200" y="2590800"/>
            <a:ext cx="30480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0770D11-84E5-4DF4-9EA4-7BB2FB5E3541}"/>
              </a:ext>
            </a:extLst>
          </p:cNvPr>
          <p:cNvSpPr txBox="1"/>
          <p:nvPr/>
        </p:nvSpPr>
        <p:spPr>
          <a:xfrm>
            <a:off x="3390900" y="2839483"/>
            <a:ext cx="838200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dirty="0"/>
              <a:t>73M</a:t>
            </a:r>
            <a:endParaRPr kumimoji="0" lang="en-MY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C7A802-970B-4733-9F62-64E8CDF68592}"/>
              </a:ext>
            </a:extLst>
          </p:cNvPr>
          <p:cNvSpPr txBox="1"/>
          <p:nvPr/>
        </p:nvSpPr>
        <p:spPr>
          <a:xfrm rot="16200000">
            <a:off x="5038812" y="1870874"/>
            <a:ext cx="838200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dirty="0"/>
              <a:t>24M</a:t>
            </a:r>
            <a:endParaRPr kumimoji="0" lang="en-MY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F44F6-332B-4664-9401-9B786A3B6A37}"/>
              </a:ext>
            </a:extLst>
          </p:cNvPr>
          <p:cNvSpPr/>
          <p:nvPr/>
        </p:nvSpPr>
        <p:spPr>
          <a:xfrm>
            <a:off x="3838890" y="3941195"/>
            <a:ext cx="2133599" cy="1877171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Y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0E8CE1-4609-4D36-A04C-352CE0092255}"/>
              </a:ext>
            </a:extLst>
          </p:cNvPr>
          <p:cNvCxnSpPr>
            <a:cxnSpLocks/>
          </p:cNvCxnSpPr>
          <p:nvPr/>
        </p:nvCxnSpPr>
        <p:spPr>
          <a:xfrm>
            <a:off x="3838890" y="6019800"/>
            <a:ext cx="2133599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B30B91-E758-481F-87E1-641C7FF79786}"/>
              </a:ext>
            </a:extLst>
          </p:cNvPr>
          <p:cNvCxnSpPr>
            <a:cxnSpLocks/>
          </p:cNvCxnSpPr>
          <p:nvPr/>
        </p:nvCxnSpPr>
        <p:spPr>
          <a:xfrm>
            <a:off x="3838890" y="5819765"/>
            <a:ext cx="0" cy="3048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31FF5B-ABF2-41AB-8136-F48F68D62AB2}"/>
              </a:ext>
            </a:extLst>
          </p:cNvPr>
          <p:cNvCxnSpPr>
            <a:cxnSpLocks/>
          </p:cNvCxnSpPr>
          <p:nvPr/>
        </p:nvCxnSpPr>
        <p:spPr>
          <a:xfrm>
            <a:off x="5972489" y="5795840"/>
            <a:ext cx="0" cy="3048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2DE86E-31F9-4F42-A88C-C6D7F6FFB4E5}"/>
              </a:ext>
            </a:extLst>
          </p:cNvPr>
          <p:cNvSpPr txBox="1"/>
          <p:nvPr/>
        </p:nvSpPr>
        <p:spPr>
          <a:xfrm>
            <a:off x="4481430" y="6100640"/>
            <a:ext cx="838200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67</a:t>
            </a:r>
            <a:r>
              <a:rPr lang="en-MY" dirty="0"/>
              <a:t>M</a:t>
            </a:r>
            <a:endParaRPr kumimoji="0" lang="en-MY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BD6BDA-AA72-428B-9A11-BA3AB76A3867}"/>
              </a:ext>
            </a:extLst>
          </p:cNvPr>
          <p:cNvCxnSpPr>
            <a:cxnSpLocks/>
          </p:cNvCxnSpPr>
          <p:nvPr/>
        </p:nvCxnSpPr>
        <p:spPr>
          <a:xfrm>
            <a:off x="3657600" y="3941195"/>
            <a:ext cx="0" cy="1853318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3748F4-4271-48F1-BAAC-2E6F70F02D71}"/>
              </a:ext>
            </a:extLst>
          </p:cNvPr>
          <p:cNvCxnSpPr>
            <a:cxnSpLocks/>
          </p:cNvCxnSpPr>
          <p:nvPr/>
        </p:nvCxnSpPr>
        <p:spPr>
          <a:xfrm flipH="1">
            <a:off x="3505200" y="3941195"/>
            <a:ext cx="33369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52C1E0-23B2-4FEF-ACBB-647F678A6BC5}"/>
              </a:ext>
            </a:extLst>
          </p:cNvPr>
          <p:cNvCxnSpPr>
            <a:cxnSpLocks/>
          </p:cNvCxnSpPr>
          <p:nvPr/>
        </p:nvCxnSpPr>
        <p:spPr>
          <a:xfrm flipH="1">
            <a:off x="3511826" y="5794513"/>
            <a:ext cx="333690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73481E3-71F6-41EF-A863-BCB043B958CF}"/>
              </a:ext>
            </a:extLst>
          </p:cNvPr>
          <p:cNvSpPr txBox="1"/>
          <p:nvPr/>
        </p:nvSpPr>
        <p:spPr>
          <a:xfrm rot="5400000">
            <a:off x="2910119" y="4683189"/>
            <a:ext cx="838200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dirty="0"/>
              <a:t>77.5M</a:t>
            </a:r>
            <a:endParaRPr kumimoji="0" lang="en-MY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27AF59-7CDD-4C82-B4E7-0998505934B6}"/>
              </a:ext>
            </a:extLst>
          </p:cNvPr>
          <p:cNvSpPr txBox="1"/>
          <p:nvPr/>
        </p:nvSpPr>
        <p:spPr>
          <a:xfrm>
            <a:off x="6153778" y="4575467"/>
            <a:ext cx="1184251" cy="584773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dirty="0"/>
              <a:t>TAPAK 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en-MY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Tapak</a:t>
            </a:r>
            <a:r>
              <a:rPr kumimoji="0" lang="en-MY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Utama)</a:t>
            </a:r>
          </a:p>
        </p:txBody>
      </p:sp>
    </p:spTree>
    <p:extLst>
      <p:ext uri="{BB962C8B-B14F-4D97-AF65-F5344CB8AC3E}">
        <p14:creationId xmlns:p14="http://schemas.microsoft.com/office/powerpoint/2010/main" val="250069872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TAPAK A (TAPAK UTAMA)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23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6A1A6-F607-419E-8B69-960135C289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7312" r="18358" b="4635"/>
          <a:stretch/>
        </p:blipFill>
        <p:spPr>
          <a:xfrm>
            <a:off x="1828800" y="1447800"/>
            <a:ext cx="575777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489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TAPAK A (TAPAK UTAMA)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24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8064A4-89A2-4BB1-BB82-24DB7EC2D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5533" r="25000" b="5533"/>
          <a:stretch/>
        </p:blipFill>
        <p:spPr>
          <a:xfrm>
            <a:off x="1790700" y="1311863"/>
            <a:ext cx="5562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5281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TAPAK A (TAPAK UTAMA</a:t>
            </a:r>
            <a:r>
              <a:rPr lang="en-MY" sz="3600" i="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25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F7A5A9-9076-4F19-B816-82DAD5293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303"/>
            <a:ext cx="9144000" cy="35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503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TAPAK A (TAPAK UTAMA</a:t>
            </a:r>
            <a:r>
              <a:rPr lang="en-MY" sz="3600" i="0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sz="3600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26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366EDF-5C7E-455A-A7CE-1F17BD2DD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2200"/>
            <a:ext cx="9144000" cy="35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5034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TAPAK B (KARNIVAL KERJAYA</a:t>
            </a:r>
            <a:r>
              <a:rPr lang="en-MY" sz="3600" i="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27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244201-04D5-472E-A646-8D62A433CE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9203" r="17500" b="8498"/>
          <a:stretch/>
        </p:blipFill>
        <p:spPr>
          <a:xfrm>
            <a:off x="1507549" y="1313520"/>
            <a:ext cx="6128902" cy="44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066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TAPAK A (TAPAK UTAMA)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28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FE9CD-14D8-498C-8552-3A6A63F34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4051" r="13333" b="9980"/>
          <a:stretch/>
        </p:blipFill>
        <p:spPr>
          <a:xfrm>
            <a:off x="1257300" y="1371600"/>
            <a:ext cx="6629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2879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TAPAK B (KARNIVAL KERJAYA)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29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DAB969-680A-45BC-BD54-CDA6FF32B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981"/>
            <a:ext cx="9144000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0183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mage result for prom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9186" y="3886200"/>
            <a:ext cx="3586214" cy="21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OBJEKTIF MITI DAY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78DDC8-2E04-4589-81EA-075942D34E5B}" type="slidenum">
              <a:rPr lang="en-MY" smtClean="0"/>
              <a:t>3</a:t>
            </a:fld>
            <a:endParaRPr lang="en-MY"/>
          </a:p>
        </p:txBody>
      </p:sp>
      <p:sp>
        <p:nvSpPr>
          <p:cNvPr id="25" name="Shape 270"/>
          <p:cNvSpPr>
            <a:spLocks noGrp="1"/>
          </p:cNvSpPr>
          <p:nvPr>
            <p:ph type="body" sz="quarter" idx="1"/>
          </p:nvPr>
        </p:nvSpPr>
        <p:spPr>
          <a:xfrm>
            <a:off x="354360" y="1143000"/>
            <a:ext cx="8435280" cy="3962400"/>
          </a:xfrm>
          <a:prstGeom prst="rect">
            <a:avLst/>
          </a:prstGeom>
        </p:spPr>
        <p:txBody>
          <a:bodyPr>
            <a:noAutofit/>
          </a:bodyPr>
          <a:lstStyle>
            <a:lvl1pPr marL="796925" indent="-457200" algn="just">
              <a:lnSpc>
                <a:spcPct val="110000"/>
              </a:lnSpc>
              <a:spcBef>
                <a:spcPts val="0"/>
              </a:spcBef>
              <a:buFontTx/>
              <a:buAutoNum type="arabicPeriod" startAt="2"/>
              <a:defRPr sz="2200" b="1"/>
            </a:lvl1pPr>
          </a:lstStyle>
          <a:p>
            <a:pPr marL="339725" indent="0">
              <a:lnSpc>
                <a:spcPct val="220000"/>
              </a:lnSpc>
              <a:buNone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Objektif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: </a:t>
            </a:r>
          </a:p>
          <a:p>
            <a:pPr marL="720725" lvl="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Berkonsepkan ‘Hari Terbuka’</a:t>
            </a:r>
          </a:p>
          <a:p>
            <a:pPr marL="720725" lvl="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Mempromosikan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fungsi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MITI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Agensi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kepada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orang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ramai</a:t>
            </a:r>
            <a:endParaRPr lang="en-US" sz="1800" dirty="0">
              <a:latin typeface="Arial" panose="020B0604020202020204" pitchFamily="34" charset="0"/>
              <a:cs typeface="Arial" pitchFamily="34" charset="0"/>
            </a:endParaRPr>
          </a:p>
          <a:p>
            <a:pPr marL="720725" lvl="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Meningkatkan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persepsi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orang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ramai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terhadap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imej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MITI</a:t>
            </a:r>
          </a:p>
          <a:p>
            <a:pPr marL="720725" lvl="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Mengeratkan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hubungan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antara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MITI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serta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agensi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kepada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orang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ramai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3697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TAPAK B (KARNIVAL KERJAYA)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515922" y="6400413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30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FB6F0-E480-4168-8AF4-571F4B54C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1640"/>
            <a:ext cx="8001000" cy="43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5638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9320"/>
            <a:ext cx="7914560" cy="1062160"/>
          </a:xfrm>
        </p:spPr>
        <p:txBody>
          <a:bodyPr>
            <a:normAutofit/>
          </a:bodyPr>
          <a:lstStyle/>
          <a:p>
            <a:pPr algn="ctr"/>
            <a:r>
              <a:rPr lang="en-MY" sz="2600" i="0" dirty="0">
                <a:solidFill>
                  <a:schemeClr val="accent5">
                    <a:lumMod val="50000"/>
                  </a:schemeClr>
                </a:solidFill>
              </a:rPr>
              <a:t>CADANGAN PENGISIAN PROGRAM PADA 15/5/22 (SABTU)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78DDC8-2E04-4589-81EA-075942D34E5B}" type="slidenum">
              <a:rPr lang="en-MY" smtClean="0"/>
              <a:t>31</a:t>
            </a:fld>
            <a:endParaRPr lang="en-MY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D62-451A-4890-8660-77E7811EF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4803" r="54776" b="11820"/>
          <a:stretch/>
        </p:blipFill>
        <p:spPr>
          <a:xfrm>
            <a:off x="2133600" y="1371600"/>
            <a:ext cx="4876800" cy="46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827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9320"/>
            <a:ext cx="7914560" cy="1062160"/>
          </a:xfrm>
        </p:spPr>
        <p:txBody>
          <a:bodyPr>
            <a:normAutofit/>
          </a:bodyPr>
          <a:lstStyle/>
          <a:p>
            <a:pPr algn="ctr"/>
            <a:r>
              <a:rPr lang="en-MY" sz="2600" i="0" dirty="0">
                <a:solidFill>
                  <a:schemeClr val="accent5">
                    <a:lumMod val="50000"/>
                  </a:schemeClr>
                </a:solidFill>
              </a:rPr>
              <a:t>CADANGAN PENGISIAN PROGRAM PADA 15/5/22 (AHAD)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78DDC8-2E04-4589-81EA-075942D34E5B}" type="slidenum">
              <a:rPr lang="en-MY" smtClean="0"/>
              <a:t>32</a:t>
            </a:fld>
            <a:endParaRPr lang="en-MY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C0CFC4-05F2-4090-9489-8CDC50F915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1" t="27748" r="8023" b="30232"/>
          <a:stretch/>
        </p:blipFill>
        <p:spPr>
          <a:xfrm>
            <a:off x="1290866" y="1468952"/>
            <a:ext cx="6562267" cy="41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8558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5206692"/>
            <a:ext cx="3462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1600" b="1" dirty="0"/>
              <a:t>MITI POCKET TALK</a:t>
            </a:r>
            <a:endParaRPr lang="en-MY" sz="1600" b="1" dirty="0"/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1600" b="1" dirty="0"/>
              <a:t> </a:t>
            </a:r>
            <a:r>
              <a:rPr lang="en-MY" sz="1600" b="1" dirty="0"/>
              <a:t>TEA TALKS (MIDA, MATRADE, MIDF)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endParaRPr lang="en-MY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78DDC8-2E04-4589-81EA-075942D34E5B}" type="slidenum">
              <a:rPr lang="en-MY" smtClean="0"/>
              <a:t>33</a:t>
            </a:fld>
            <a:endParaRPr lang="en-MY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086330" y="3777931"/>
            <a:ext cx="621838" cy="753529"/>
            <a:chOff x="1910" y="985"/>
            <a:chExt cx="1936" cy="2346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924" y="985"/>
              <a:ext cx="1908" cy="450"/>
            </a:xfrm>
            <a:custGeom>
              <a:avLst/>
              <a:gdLst>
                <a:gd name="T0" fmla="*/ 398 w 3816"/>
                <a:gd name="T1" fmla="*/ 0 h 898"/>
                <a:gd name="T2" fmla="*/ 3392 w 3816"/>
                <a:gd name="T3" fmla="*/ 0 h 898"/>
                <a:gd name="T4" fmla="*/ 3422 w 3816"/>
                <a:gd name="T5" fmla="*/ 4 h 898"/>
                <a:gd name="T6" fmla="*/ 3451 w 3816"/>
                <a:gd name="T7" fmla="*/ 17 h 898"/>
                <a:gd name="T8" fmla="*/ 3478 w 3816"/>
                <a:gd name="T9" fmla="*/ 34 h 898"/>
                <a:gd name="T10" fmla="*/ 3501 w 3816"/>
                <a:gd name="T11" fmla="*/ 57 h 898"/>
                <a:gd name="T12" fmla="*/ 3515 w 3816"/>
                <a:gd name="T13" fmla="*/ 84 h 898"/>
                <a:gd name="T14" fmla="*/ 3811 w 3816"/>
                <a:gd name="T15" fmla="*/ 814 h 898"/>
                <a:gd name="T16" fmla="*/ 3816 w 3816"/>
                <a:gd name="T17" fmla="*/ 837 h 898"/>
                <a:gd name="T18" fmla="*/ 3816 w 3816"/>
                <a:gd name="T19" fmla="*/ 857 h 898"/>
                <a:gd name="T20" fmla="*/ 3808 w 3816"/>
                <a:gd name="T21" fmla="*/ 874 h 898"/>
                <a:gd name="T22" fmla="*/ 3796 w 3816"/>
                <a:gd name="T23" fmla="*/ 887 h 898"/>
                <a:gd name="T24" fmla="*/ 3777 w 3816"/>
                <a:gd name="T25" fmla="*/ 896 h 898"/>
                <a:gd name="T26" fmla="*/ 3754 w 3816"/>
                <a:gd name="T27" fmla="*/ 898 h 898"/>
                <a:gd name="T28" fmla="*/ 63 w 3816"/>
                <a:gd name="T29" fmla="*/ 898 h 898"/>
                <a:gd name="T30" fmla="*/ 40 w 3816"/>
                <a:gd name="T31" fmla="*/ 896 h 898"/>
                <a:gd name="T32" fmla="*/ 23 w 3816"/>
                <a:gd name="T33" fmla="*/ 887 h 898"/>
                <a:gd name="T34" fmla="*/ 8 w 3816"/>
                <a:gd name="T35" fmla="*/ 873 h 898"/>
                <a:gd name="T36" fmla="*/ 1 w 3816"/>
                <a:gd name="T37" fmla="*/ 857 h 898"/>
                <a:gd name="T38" fmla="*/ 0 w 3816"/>
                <a:gd name="T39" fmla="*/ 836 h 898"/>
                <a:gd name="T40" fmla="*/ 4 w 3816"/>
                <a:gd name="T41" fmla="*/ 814 h 898"/>
                <a:gd name="T42" fmla="*/ 276 w 3816"/>
                <a:gd name="T43" fmla="*/ 84 h 898"/>
                <a:gd name="T44" fmla="*/ 290 w 3816"/>
                <a:gd name="T45" fmla="*/ 58 h 898"/>
                <a:gd name="T46" fmla="*/ 312 w 3816"/>
                <a:gd name="T47" fmla="*/ 35 h 898"/>
                <a:gd name="T48" fmla="*/ 338 w 3816"/>
                <a:gd name="T49" fmla="*/ 17 h 898"/>
                <a:gd name="T50" fmla="*/ 368 w 3816"/>
                <a:gd name="T51" fmla="*/ 4 h 898"/>
                <a:gd name="T52" fmla="*/ 398 w 3816"/>
                <a:gd name="T53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6" h="898">
                  <a:moveTo>
                    <a:pt x="398" y="0"/>
                  </a:moveTo>
                  <a:lnTo>
                    <a:pt x="3392" y="0"/>
                  </a:lnTo>
                  <a:lnTo>
                    <a:pt x="3422" y="4"/>
                  </a:lnTo>
                  <a:lnTo>
                    <a:pt x="3451" y="17"/>
                  </a:lnTo>
                  <a:lnTo>
                    <a:pt x="3478" y="34"/>
                  </a:lnTo>
                  <a:lnTo>
                    <a:pt x="3501" y="57"/>
                  </a:lnTo>
                  <a:lnTo>
                    <a:pt x="3515" y="84"/>
                  </a:lnTo>
                  <a:lnTo>
                    <a:pt x="3811" y="814"/>
                  </a:lnTo>
                  <a:lnTo>
                    <a:pt x="3816" y="837"/>
                  </a:lnTo>
                  <a:lnTo>
                    <a:pt x="3816" y="857"/>
                  </a:lnTo>
                  <a:lnTo>
                    <a:pt x="3808" y="874"/>
                  </a:lnTo>
                  <a:lnTo>
                    <a:pt x="3796" y="887"/>
                  </a:lnTo>
                  <a:lnTo>
                    <a:pt x="3777" y="896"/>
                  </a:lnTo>
                  <a:lnTo>
                    <a:pt x="3754" y="898"/>
                  </a:lnTo>
                  <a:lnTo>
                    <a:pt x="63" y="898"/>
                  </a:lnTo>
                  <a:lnTo>
                    <a:pt x="40" y="896"/>
                  </a:lnTo>
                  <a:lnTo>
                    <a:pt x="23" y="887"/>
                  </a:lnTo>
                  <a:lnTo>
                    <a:pt x="8" y="873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4" y="814"/>
                  </a:lnTo>
                  <a:lnTo>
                    <a:pt x="276" y="84"/>
                  </a:lnTo>
                  <a:lnTo>
                    <a:pt x="290" y="58"/>
                  </a:lnTo>
                  <a:lnTo>
                    <a:pt x="312" y="35"/>
                  </a:lnTo>
                  <a:lnTo>
                    <a:pt x="338" y="17"/>
                  </a:lnTo>
                  <a:lnTo>
                    <a:pt x="368" y="4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A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910" y="1563"/>
              <a:ext cx="1936" cy="263"/>
            </a:xfrm>
            <a:custGeom>
              <a:avLst/>
              <a:gdLst>
                <a:gd name="T0" fmla="*/ 3824 w 3871"/>
                <a:gd name="T1" fmla="*/ 3 h 528"/>
                <a:gd name="T2" fmla="*/ 3860 w 3871"/>
                <a:gd name="T3" fmla="*/ 27 h 528"/>
                <a:gd name="T4" fmla="*/ 3871 w 3871"/>
                <a:gd name="T5" fmla="*/ 56 h 528"/>
                <a:gd name="T6" fmla="*/ 3871 w 3871"/>
                <a:gd name="T7" fmla="*/ 202 h 528"/>
                <a:gd name="T8" fmla="*/ 3835 w 3871"/>
                <a:gd name="T9" fmla="*/ 352 h 528"/>
                <a:gd name="T10" fmla="*/ 3738 w 3871"/>
                <a:gd name="T11" fmla="*/ 465 h 528"/>
                <a:gd name="T12" fmla="*/ 3598 w 3871"/>
                <a:gd name="T13" fmla="*/ 523 h 528"/>
                <a:gd name="T14" fmla="*/ 3447 w 3871"/>
                <a:gd name="T15" fmla="*/ 512 h 528"/>
                <a:gd name="T16" fmla="*/ 3324 w 3871"/>
                <a:gd name="T17" fmla="*/ 440 h 528"/>
                <a:gd name="T18" fmla="*/ 3243 w 3871"/>
                <a:gd name="T19" fmla="*/ 323 h 528"/>
                <a:gd name="T20" fmla="*/ 3218 w 3871"/>
                <a:gd name="T21" fmla="*/ 308 h 528"/>
                <a:gd name="T22" fmla="*/ 3183 w 3871"/>
                <a:gd name="T23" fmla="*/ 368 h 528"/>
                <a:gd name="T24" fmla="*/ 3087 w 3871"/>
                <a:gd name="T25" fmla="*/ 470 h 528"/>
                <a:gd name="T26" fmla="*/ 2952 w 3871"/>
                <a:gd name="T27" fmla="*/ 523 h 528"/>
                <a:gd name="T28" fmla="*/ 2803 w 3871"/>
                <a:gd name="T29" fmla="*/ 512 h 528"/>
                <a:gd name="T30" fmla="*/ 2680 w 3871"/>
                <a:gd name="T31" fmla="*/ 440 h 528"/>
                <a:gd name="T32" fmla="*/ 2598 w 3871"/>
                <a:gd name="T33" fmla="*/ 323 h 528"/>
                <a:gd name="T34" fmla="*/ 2575 w 3871"/>
                <a:gd name="T35" fmla="*/ 308 h 528"/>
                <a:gd name="T36" fmla="*/ 2538 w 3871"/>
                <a:gd name="T37" fmla="*/ 368 h 528"/>
                <a:gd name="T38" fmla="*/ 2442 w 3871"/>
                <a:gd name="T39" fmla="*/ 470 h 528"/>
                <a:gd name="T40" fmla="*/ 2308 w 3871"/>
                <a:gd name="T41" fmla="*/ 523 h 528"/>
                <a:gd name="T42" fmla="*/ 2159 w 3871"/>
                <a:gd name="T43" fmla="*/ 512 h 528"/>
                <a:gd name="T44" fmla="*/ 2036 w 3871"/>
                <a:gd name="T45" fmla="*/ 440 h 528"/>
                <a:gd name="T46" fmla="*/ 1955 w 3871"/>
                <a:gd name="T47" fmla="*/ 323 h 528"/>
                <a:gd name="T48" fmla="*/ 1931 w 3871"/>
                <a:gd name="T49" fmla="*/ 308 h 528"/>
                <a:gd name="T50" fmla="*/ 1895 w 3871"/>
                <a:gd name="T51" fmla="*/ 368 h 528"/>
                <a:gd name="T52" fmla="*/ 1798 w 3871"/>
                <a:gd name="T53" fmla="*/ 470 h 528"/>
                <a:gd name="T54" fmla="*/ 1665 w 3871"/>
                <a:gd name="T55" fmla="*/ 523 h 528"/>
                <a:gd name="T56" fmla="*/ 1516 w 3871"/>
                <a:gd name="T57" fmla="*/ 512 h 528"/>
                <a:gd name="T58" fmla="*/ 1393 w 3871"/>
                <a:gd name="T59" fmla="*/ 440 h 528"/>
                <a:gd name="T60" fmla="*/ 1311 w 3871"/>
                <a:gd name="T61" fmla="*/ 323 h 528"/>
                <a:gd name="T62" fmla="*/ 1287 w 3871"/>
                <a:gd name="T63" fmla="*/ 309 h 528"/>
                <a:gd name="T64" fmla="*/ 1250 w 3871"/>
                <a:gd name="T65" fmla="*/ 369 h 528"/>
                <a:gd name="T66" fmla="*/ 1154 w 3871"/>
                <a:gd name="T67" fmla="*/ 472 h 528"/>
                <a:gd name="T68" fmla="*/ 1020 w 3871"/>
                <a:gd name="T69" fmla="*/ 523 h 528"/>
                <a:gd name="T70" fmla="*/ 873 w 3871"/>
                <a:gd name="T71" fmla="*/ 513 h 528"/>
                <a:gd name="T72" fmla="*/ 750 w 3871"/>
                <a:gd name="T73" fmla="*/ 443 h 528"/>
                <a:gd name="T74" fmla="*/ 670 w 3871"/>
                <a:gd name="T75" fmla="*/ 328 h 528"/>
                <a:gd name="T76" fmla="*/ 644 w 3871"/>
                <a:gd name="T77" fmla="*/ 310 h 528"/>
                <a:gd name="T78" fmla="*/ 605 w 3871"/>
                <a:gd name="T79" fmla="*/ 370 h 528"/>
                <a:gd name="T80" fmla="*/ 509 w 3871"/>
                <a:gd name="T81" fmla="*/ 472 h 528"/>
                <a:gd name="T82" fmla="*/ 376 w 3871"/>
                <a:gd name="T83" fmla="*/ 523 h 528"/>
                <a:gd name="T84" fmla="*/ 223 w 3871"/>
                <a:gd name="T85" fmla="*/ 510 h 528"/>
                <a:gd name="T86" fmla="*/ 96 w 3871"/>
                <a:gd name="T87" fmla="*/ 432 h 528"/>
                <a:gd name="T88" fmla="*/ 17 w 3871"/>
                <a:gd name="T89" fmla="*/ 305 h 528"/>
                <a:gd name="T90" fmla="*/ 0 w 3871"/>
                <a:gd name="T91" fmla="*/ 67 h 528"/>
                <a:gd name="T92" fmla="*/ 2 w 3871"/>
                <a:gd name="T93" fmla="*/ 53 h 528"/>
                <a:gd name="T94" fmla="*/ 20 w 3871"/>
                <a:gd name="T95" fmla="*/ 25 h 528"/>
                <a:gd name="T96" fmla="*/ 65 w 3871"/>
                <a:gd name="T97" fmla="*/ 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71" h="528">
                  <a:moveTo>
                    <a:pt x="90" y="0"/>
                  </a:moveTo>
                  <a:lnTo>
                    <a:pt x="3804" y="0"/>
                  </a:lnTo>
                  <a:lnTo>
                    <a:pt x="3824" y="3"/>
                  </a:lnTo>
                  <a:lnTo>
                    <a:pt x="3840" y="9"/>
                  </a:lnTo>
                  <a:lnTo>
                    <a:pt x="3851" y="17"/>
                  </a:lnTo>
                  <a:lnTo>
                    <a:pt x="3860" y="27"/>
                  </a:lnTo>
                  <a:lnTo>
                    <a:pt x="3866" y="37"/>
                  </a:lnTo>
                  <a:lnTo>
                    <a:pt x="3868" y="47"/>
                  </a:lnTo>
                  <a:lnTo>
                    <a:pt x="3871" y="56"/>
                  </a:lnTo>
                  <a:lnTo>
                    <a:pt x="3871" y="63"/>
                  </a:lnTo>
                  <a:lnTo>
                    <a:pt x="3871" y="65"/>
                  </a:lnTo>
                  <a:lnTo>
                    <a:pt x="3871" y="202"/>
                  </a:lnTo>
                  <a:lnTo>
                    <a:pt x="3867" y="255"/>
                  </a:lnTo>
                  <a:lnTo>
                    <a:pt x="3854" y="305"/>
                  </a:lnTo>
                  <a:lnTo>
                    <a:pt x="3835" y="352"/>
                  </a:lnTo>
                  <a:lnTo>
                    <a:pt x="3808" y="395"/>
                  </a:lnTo>
                  <a:lnTo>
                    <a:pt x="3775" y="432"/>
                  </a:lnTo>
                  <a:lnTo>
                    <a:pt x="3738" y="465"/>
                  </a:lnTo>
                  <a:lnTo>
                    <a:pt x="3695" y="492"/>
                  </a:lnTo>
                  <a:lnTo>
                    <a:pt x="3648" y="510"/>
                  </a:lnTo>
                  <a:lnTo>
                    <a:pt x="3598" y="523"/>
                  </a:lnTo>
                  <a:lnTo>
                    <a:pt x="3545" y="528"/>
                  </a:lnTo>
                  <a:lnTo>
                    <a:pt x="3495" y="523"/>
                  </a:lnTo>
                  <a:lnTo>
                    <a:pt x="3447" y="512"/>
                  </a:lnTo>
                  <a:lnTo>
                    <a:pt x="3402" y="495"/>
                  </a:lnTo>
                  <a:lnTo>
                    <a:pt x="3360" y="470"/>
                  </a:lnTo>
                  <a:lnTo>
                    <a:pt x="3324" y="440"/>
                  </a:lnTo>
                  <a:lnTo>
                    <a:pt x="3291" y="406"/>
                  </a:lnTo>
                  <a:lnTo>
                    <a:pt x="3264" y="368"/>
                  </a:lnTo>
                  <a:lnTo>
                    <a:pt x="3243" y="323"/>
                  </a:lnTo>
                  <a:lnTo>
                    <a:pt x="3236" y="313"/>
                  </a:lnTo>
                  <a:lnTo>
                    <a:pt x="3228" y="308"/>
                  </a:lnTo>
                  <a:lnTo>
                    <a:pt x="3218" y="308"/>
                  </a:lnTo>
                  <a:lnTo>
                    <a:pt x="3211" y="313"/>
                  </a:lnTo>
                  <a:lnTo>
                    <a:pt x="3204" y="323"/>
                  </a:lnTo>
                  <a:lnTo>
                    <a:pt x="3183" y="368"/>
                  </a:lnTo>
                  <a:lnTo>
                    <a:pt x="3155" y="406"/>
                  </a:lnTo>
                  <a:lnTo>
                    <a:pt x="3122" y="440"/>
                  </a:lnTo>
                  <a:lnTo>
                    <a:pt x="3087" y="470"/>
                  </a:lnTo>
                  <a:lnTo>
                    <a:pt x="3045" y="495"/>
                  </a:lnTo>
                  <a:lnTo>
                    <a:pt x="2999" y="513"/>
                  </a:lnTo>
                  <a:lnTo>
                    <a:pt x="2952" y="523"/>
                  </a:lnTo>
                  <a:lnTo>
                    <a:pt x="2902" y="528"/>
                  </a:lnTo>
                  <a:lnTo>
                    <a:pt x="2852" y="523"/>
                  </a:lnTo>
                  <a:lnTo>
                    <a:pt x="2803" y="512"/>
                  </a:lnTo>
                  <a:lnTo>
                    <a:pt x="2759" y="495"/>
                  </a:lnTo>
                  <a:lnTo>
                    <a:pt x="2717" y="470"/>
                  </a:lnTo>
                  <a:lnTo>
                    <a:pt x="2680" y="440"/>
                  </a:lnTo>
                  <a:lnTo>
                    <a:pt x="2647" y="406"/>
                  </a:lnTo>
                  <a:lnTo>
                    <a:pt x="2620" y="368"/>
                  </a:lnTo>
                  <a:lnTo>
                    <a:pt x="2598" y="323"/>
                  </a:lnTo>
                  <a:lnTo>
                    <a:pt x="2593" y="313"/>
                  </a:lnTo>
                  <a:lnTo>
                    <a:pt x="2584" y="308"/>
                  </a:lnTo>
                  <a:lnTo>
                    <a:pt x="2575" y="308"/>
                  </a:lnTo>
                  <a:lnTo>
                    <a:pt x="2567" y="313"/>
                  </a:lnTo>
                  <a:lnTo>
                    <a:pt x="2560" y="323"/>
                  </a:lnTo>
                  <a:lnTo>
                    <a:pt x="2538" y="368"/>
                  </a:lnTo>
                  <a:lnTo>
                    <a:pt x="2511" y="406"/>
                  </a:lnTo>
                  <a:lnTo>
                    <a:pt x="2480" y="440"/>
                  </a:lnTo>
                  <a:lnTo>
                    <a:pt x="2442" y="470"/>
                  </a:lnTo>
                  <a:lnTo>
                    <a:pt x="2401" y="495"/>
                  </a:lnTo>
                  <a:lnTo>
                    <a:pt x="2356" y="512"/>
                  </a:lnTo>
                  <a:lnTo>
                    <a:pt x="2308" y="523"/>
                  </a:lnTo>
                  <a:lnTo>
                    <a:pt x="2258" y="528"/>
                  </a:lnTo>
                  <a:lnTo>
                    <a:pt x="2207" y="523"/>
                  </a:lnTo>
                  <a:lnTo>
                    <a:pt x="2159" y="512"/>
                  </a:lnTo>
                  <a:lnTo>
                    <a:pt x="2114" y="495"/>
                  </a:lnTo>
                  <a:lnTo>
                    <a:pt x="2073" y="470"/>
                  </a:lnTo>
                  <a:lnTo>
                    <a:pt x="2036" y="440"/>
                  </a:lnTo>
                  <a:lnTo>
                    <a:pt x="2004" y="406"/>
                  </a:lnTo>
                  <a:lnTo>
                    <a:pt x="1977" y="368"/>
                  </a:lnTo>
                  <a:lnTo>
                    <a:pt x="1955" y="323"/>
                  </a:lnTo>
                  <a:lnTo>
                    <a:pt x="1948" y="313"/>
                  </a:lnTo>
                  <a:lnTo>
                    <a:pt x="1940" y="308"/>
                  </a:lnTo>
                  <a:lnTo>
                    <a:pt x="1931" y="308"/>
                  </a:lnTo>
                  <a:lnTo>
                    <a:pt x="1923" y="313"/>
                  </a:lnTo>
                  <a:lnTo>
                    <a:pt x="1917" y="323"/>
                  </a:lnTo>
                  <a:lnTo>
                    <a:pt x="1895" y="368"/>
                  </a:lnTo>
                  <a:lnTo>
                    <a:pt x="1868" y="406"/>
                  </a:lnTo>
                  <a:lnTo>
                    <a:pt x="1835" y="440"/>
                  </a:lnTo>
                  <a:lnTo>
                    <a:pt x="1798" y="470"/>
                  </a:lnTo>
                  <a:lnTo>
                    <a:pt x="1756" y="495"/>
                  </a:lnTo>
                  <a:lnTo>
                    <a:pt x="1712" y="512"/>
                  </a:lnTo>
                  <a:lnTo>
                    <a:pt x="1665" y="523"/>
                  </a:lnTo>
                  <a:lnTo>
                    <a:pt x="1613" y="528"/>
                  </a:lnTo>
                  <a:lnTo>
                    <a:pt x="1563" y="523"/>
                  </a:lnTo>
                  <a:lnTo>
                    <a:pt x="1516" y="512"/>
                  </a:lnTo>
                  <a:lnTo>
                    <a:pt x="1470" y="495"/>
                  </a:lnTo>
                  <a:lnTo>
                    <a:pt x="1430" y="470"/>
                  </a:lnTo>
                  <a:lnTo>
                    <a:pt x="1393" y="440"/>
                  </a:lnTo>
                  <a:lnTo>
                    <a:pt x="1360" y="406"/>
                  </a:lnTo>
                  <a:lnTo>
                    <a:pt x="1333" y="368"/>
                  </a:lnTo>
                  <a:lnTo>
                    <a:pt x="1311" y="323"/>
                  </a:lnTo>
                  <a:lnTo>
                    <a:pt x="1304" y="313"/>
                  </a:lnTo>
                  <a:lnTo>
                    <a:pt x="1297" y="309"/>
                  </a:lnTo>
                  <a:lnTo>
                    <a:pt x="1287" y="309"/>
                  </a:lnTo>
                  <a:lnTo>
                    <a:pt x="1278" y="315"/>
                  </a:lnTo>
                  <a:lnTo>
                    <a:pt x="1271" y="326"/>
                  </a:lnTo>
                  <a:lnTo>
                    <a:pt x="1250" y="369"/>
                  </a:lnTo>
                  <a:lnTo>
                    <a:pt x="1222" y="408"/>
                  </a:lnTo>
                  <a:lnTo>
                    <a:pt x="1191" y="442"/>
                  </a:lnTo>
                  <a:lnTo>
                    <a:pt x="1154" y="472"/>
                  </a:lnTo>
                  <a:lnTo>
                    <a:pt x="1112" y="495"/>
                  </a:lnTo>
                  <a:lnTo>
                    <a:pt x="1068" y="513"/>
                  </a:lnTo>
                  <a:lnTo>
                    <a:pt x="1020" y="523"/>
                  </a:lnTo>
                  <a:lnTo>
                    <a:pt x="970" y="528"/>
                  </a:lnTo>
                  <a:lnTo>
                    <a:pt x="920" y="523"/>
                  </a:lnTo>
                  <a:lnTo>
                    <a:pt x="873" y="513"/>
                  </a:lnTo>
                  <a:lnTo>
                    <a:pt x="829" y="495"/>
                  </a:lnTo>
                  <a:lnTo>
                    <a:pt x="787" y="472"/>
                  </a:lnTo>
                  <a:lnTo>
                    <a:pt x="750" y="443"/>
                  </a:lnTo>
                  <a:lnTo>
                    <a:pt x="718" y="409"/>
                  </a:lnTo>
                  <a:lnTo>
                    <a:pt x="691" y="370"/>
                  </a:lnTo>
                  <a:lnTo>
                    <a:pt x="670" y="328"/>
                  </a:lnTo>
                  <a:lnTo>
                    <a:pt x="663" y="316"/>
                  </a:lnTo>
                  <a:lnTo>
                    <a:pt x="652" y="310"/>
                  </a:lnTo>
                  <a:lnTo>
                    <a:pt x="644" y="310"/>
                  </a:lnTo>
                  <a:lnTo>
                    <a:pt x="634" y="316"/>
                  </a:lnTo>
                  <a:lnTo>
                    <a:pt x="627" y="328"/>
                  </a:lnTo>
                  <a:lnTo>
                    <a:pt x="605" y="370"/>
                  </a:lnTo>
                  <a:lnTo>
                    <a:pt x="578" y="409"/>
                  </a:lnTo>
                  <a:lnTo>
                    <a:pt x="547" y="442"/>
                  </a:lnTo>
                  <a:lnTo>
                    <a:pt x="509" y="472"/>
                  </a:lnTo>
                  <a:lnTo>
                    <a:pt x="468" y="495"/>
                  </a:lnTo>
                  <a:lnTo>
                    <a:pt x="423" y="513"/>
                  </a:lnTo>
                  <a:lnTo>
                    <a:pt x="376" y="523"/>
                  </a:lnTo>
                  <a:lnTo>
                    <a:pt x="326" y="528"/>
                  </a:lnTo>
                  <a:lnTo>
                    <a:pt x="273" y="523"/>
                  </a:lnTo>
                  <a:lnTo>
                    <a:pt x="223" y="510"/>
                  </a:lnTo>
                  <a:lnTo>
                    <a:pt x="176" y="492"/>
                  </a:lnTo>
                  <a:lnTo>
                    <a:pt x="134" y="465"/>
                  </a:lnTo>
                  <a:lnTo>
                    <a:pt x="96" y="432"/>
                  </a:lnTo>
                  <a:lnTo>
                    <a:pt x="63" y="395"/>
                  </a:lnTo>
                  <a:lnTo>
                    <a:pt x="37" y="352"/>
                  </a:lnTo>
                  <a:lnTo>
                    <a:pt x="17" y="305"/>
                  </a:lnTo>
                  <a:lnTo>
                    <a:pt x="4" y="255"/>
                  </a:lnTo>
                  <a:lnTo>
                    <a:pt x="0" y="202"/>
                  </a:lnTo>
                  <a:lnTo>
                    <a:pt x="0" y="67"/>
                  </a:lnTo>
                  <a:lnTo>
                    <a:pt x="1" y="66"/>
                  </a:lnTo>
                  <a:lnTo>
                    <a:pt x="1" y="60"/>
                  </a:lnTo>
                  <a:lnTo>
                    <a:pt x="2" y="53"/>
                  </a:lnTo>
                  <a:lnTo>
                    <a:pt x="5" y="43"/>
                  </a:lnTo>
                  <a:lnTo>
                    <a:pt x="11" y="33"/>
                  </a:lnTo>
                  <a:lnTo>
                    <a:pt x="20" y="25"/>
                  </a:lnTo>
                  <a:lnTo>
                    <a:pt x="31" y="15"/>
                  </a:lnTo>
                  <a:lnTo>
                    <a:pt x="47" y="7"/>
                  </a:lnTo>
                  <a:lnTo>
                    <a:pt x="65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958" y="2461"/>
              <a:ext cx="1841" cy="870"/>
            </a:xfrm>
            <a:custGeom>
              <a:avLst/>
              <a:gdLst>
                <a:gd name="T0" fmla="*/ 143 w 3683"/>
                <a:gd name="T1" fmla="*/ 0 h 1740"/>
                <a:gd name="T2" fmla="*/ 3540 w 3683"/>
                <a:gd name="T3" fmla="*/ 0 h 1740"/>
                <a:gd name="T4" fmla="*/ 3573 w 3683"/>
                <a:gd name="T5" fmla="*/ 3 h 1740"/>
                <a:gd name="T6" fmla="*/ 3603 w 3683"/>
                <a:gd name="T7" fmla="*/ 14 h 1740"/>
                <a:gd name="T8" fmla="*/ 3630 w 3683"/>
                <a:gd name="T9" fmla="*/ 31 h 1740"/>
                <a:gd name="T10" fmla="*/ 3651 w 3683"/>
                <a:gd name="T11" fmla="*/ 53 h 1740"/>
                <a:gd name="T12" fmla="*/ 3668 w 3683"/>
                <a:gd name="T13" fmla="*/ 80 h 1740"/>
                <a:gd name="T14" fmla="*/ 3678 w 3683"/>
                <a:gd name="T15" fmla="*/ 108 h 1740"/>
                <a:gd name="T16" fmla="*/ 3683 w 3683"/>
                <a:gd name="T17" fmla="*/ 141 h 1740"/>
                <a:gd name="T18" fmla="*/ 3683 w 3683"/>
                <a:gd name="T19" fmla="*/ 1489 h 1740"/>
                <a:gd name="T20" fmla="*/ 3678 w 3683"/>
                <a:gd name="T21" fmla="*/ 1533 h 1740"/>
                <a:gd name="T22" fmla="*/ 3668 w 3683"/>
                <a:gd name="T23" fmla="*/ 1576 h 1740"/>
                <a:gd name="T24" fmla="*/ 3650 w 3683"/>
                <a:gd name="T25" fmla="*/ 1616 h 1740"/>
                <a:gd name="T26" fmla="*/ 3627 w 3683"/>
                <a:gd name="T27" fmla="*/ 1650 h 1740"/>
                <a:gd name="T28" fmla="*/ 3597 w 3683"/>
                <a:gd name="T29" fmla="*/ 1680 h 1740"/>
                <a:gd name="T30" fmla="*/ 3562 w 3683"/>
                <a:gd name="T31" fmla="*/ 1706 h 1740"/>
                <a:gd name="T32" fmla="*/ 3524 w 3683"/>
                <a:gd name="T33" fmla="*/ 1725 h 1740"/>
                <a:gd name="T34" fmla="*/ 3482 w 3683"/>
                <a:gd name="T35" fmla="*/ 1736 h 1740"/>
                <a:gd name="T36" fmla="*/ 3438 w 3683"/>
                <a:gd name="T37" fmla="*/ 1740 h 1740"/>
                <a:gd name="T38" fmla="*/ 3391 w 3683"/>
                <a:gd name="T39" fmla="*/ 1736 h 1740"/>
                <a:gd name="T40" fmla="*/ 3348 w 3683"/>
                <a:gd name="T41" fmla="*/ 1723 h 1740"/>
                <a:gd name="T42" fmla="*/ 3308 w 3683"/>
                <a:gd name="T43" fmla="*/ 1703 h 1740"/>
                <a:gd name="T44" fmla="*/ 3272 w 3683"/>
                <a:gd name="T45" fmla="*/ 1677 h 1740"/>
                <a:gd name="T46" fmla="*/ 3240 w 3683"/>
                <a:gd name="T47" fmla="*/ 1646 h 1740"/>
                <a:gd name="T48" fmla="*/ 3216 w 3683"/>
                <a:gd name="T49" fmla="*/ 1609 h 1740"/>
                <a:gd name="T50" fmla="*/ 3213 w 3683"/>
                <a:gd name="T51" fmla="*/ 1603 h 1740"/>
                <a:gd name="T52" fmla="*/ 3209 w 3683"/>
                <a:gd name="T53" fmla="*/ 1597 h 1740"/>
                <a:gd name="T54" fmla="*/ 3203 w 3683"/>
                <a:gd name="T55" fmla="*/ 1590 h 1740"/>
                <a:gd name="T56" fmla="*/ 3195 w 3683"/>
                <a:gd name="T57" fmla="*/ 1585 h 1740"/>
                <a:gd name="T58" fmla="*/ 3182 w 3683"/>
                <a:gd name="T59" fmla="*/ 1579 h 1740"/>
                <a:gd name="T60" fmla="*/ 3164 w 3683"/>
                <a:gd name="T61" fmla="*/ 1576 h 1740"/>
                <a:gd name="T62" fmla="*/ 3143 w 3683"/>
                <a:gd name="T63" fmla="*/ 1575 h 1740"/>
                <a:gd name="T64" fmla="*/ 544 w 3683"/>
                <a:gd name="T65" fmla="*/ 1575 h 1740"/>
                <a:gd name="T66" fmla="*/ 521 w 3683"/>
                <a:gd name="T67" fmla="*/ 1576 h 1740"/>
                <a:gd name="T68" fmla="*/ 506 w 3683"/>
                <a:gd name="T69" fmla="*/ 1579 h 1740"/>
                <a:gd name="T70" fmla="*/ 493 w 3683"/>
                <a:gd name="T71" fmla="*/ 1585 h 1740"/>
                <a:gd name="T72" fmla="*/ 485 w 3683"/>
                <a:gd name="T73" fmla="*/ 1590 h 1740"/>
                <a:gd name="T74" fmla="*/ 480 w 3683"/>
                <a:gd name="T75" fmla="*/ 1597 h 1740"/>
                <a:gd name="T76" fmla="*/ 477 w 3683"/>
                <a:gd name="T77" fmla="*/ 1603 h 1740"/>
                <a:gd name="T78" fmla="*/ 474 w 3683"/>
                <a:gd name="T79" fmla="*/ 1609 h 1740"/>
                <a:gd name="T80" fmla="*/ 450 w 3683"/>
                <a:gd name="T81" fmla="*/ 1646 h 1740"/>
                <a:gd name="T82" fmla="*/ 418 w 3683"/>
                <a:gd name="T83" fmla="*/ 1677 h 1740"/>
                <a:gd name="T84" fmla="*/ 382 w 3683"/>
                <a:gd name="T85" fmla="*/ 1703 h 1740"/>
                <a:gd name="T86" fmla="*/ 342 w 3683"/>
                <a:gd name="T87" fmla="*/ 1723 h 1740"/>
                <a:gd name="T88" fmla="*/ 299 w 3683"/>
                <a:gd name="T89" fmla="*/ 1736 h 1740"/>
                <a:gd name="T90" fmla="*/ 252 w 3683"/>
                <a:gd name="T91" fmla="*/ 1740 h 1740"/>
                <a:gd name="T92" fmla="*/ 208 w 3683"/>
                <a:gd name="T93" fmla="*/ 1736 h 1740"/>
                <a:gd name="T94" fmla="*/ 165 w 3683"/>
                <a:gd name="T95" fmla="*/ 1725 h 1740"/>
                <a:gd name="T96" fmla="*/ 126 w 3683"/>
                <a:gd name="T97" fmla="*/ 1706 h 1740"/>
                <a:gd name="T98" fmla="*/ 90 w 3683"/>
                <a:gd name="T99" fmla="*/ 1680 h 1740"/>
                <a:gd name="T100" fmla="*/ 60 w 3683"/>
                <a:gd name="T101" fmla="*/ 1650 h 1740"/>
                <a:gd name="T102" fmla="*/ 34 w 3683"/>
                <a:gd name="T103" fmla="*/ 1616 h 1740"/>
                <a:gd name="T104" fmla="*/ 16 w 3683"/>
                <a:gd name="T105" fmla="*/ 1576 h 1740"/>
                <a:gd name="T106" fmla="*/ 4 w 3683"/>
                <a:gd name="T107" fmla="*/ 1533 h 1740"/>
                <a:gd name="T108" fmla="*/ 0 w 3683"/>
                <a:gd name="T109" fmla="*/ 1489 h 1740"/>
                <a:gd name="T110" fmla="*/ 0 w 3683"/>
                <a:gd name="T111" fmla="*/ 141 h 1740"/>
                <a:gd name="T112" fmla="*/ 4 w 3683"/>
                <a:gd name="T113" fmla="*/ 108 h 1740"/>
                <a:gd name="T114" fmla="*/ 16 w 3683"/>
                <a:gd name="T115" fmla="*/ 80 h 1740"/>
                <a:gd name="T116" fmla="*/ 32 w 3683"/>
                <a:gd name="T117" fmla="*/ 53 h 1740"/>
                <a:gd name="T118" fmla="*/ 54 w 3683"/>
                <a:gd name="T119" fmla="*/ 31 h 1740"/>
                <a:gd name="T120" fmla="*/ 80 w 3683"/>
                <a:gd name="T121" fmla="*/ 14 h 1740"/>
                <a:gd name="T122" fmla="*/ 110 w 3683"/>
                <a:gd name="T123" fmla="*/ 3 h 1740"/>
                <a:gd name="T124" fmla="*/ 143 w 3683"/>
                <a:gd name="T125" fmla="*/ 0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83" h="1740">
                  <a:moveTo>
                    <a:pt x="143" y="0"/>
                  </a:moveTo>
                  <a:lnTo>
                    <a:pt x="3540" y="0"/>
                  </a:lnTo>
                  <a:lnTo>
                    <a:pt x="3573" y="3"/>
                  </a:lnTo>
                  <a:lnTo>
                    <a:pt x="3603" y="14"/>
                  </a:lnTo>
                  <a:lnTo>
                    <a:pt x="3630" y="31"/>
                  </a:lnTo>
                  <a:lnTo>
                    <a:pt x="3651" y="53"/>
                  </a:lnTo>
                  <a:lnTo>
                    <a:pt x="3668" y="80"/>
                  </a:lnTo>
                  <a:lnTo>
                    <a:pt x="3678" y="108"/>
                  </a:lnTo>
                  <a:lnTo>
                    <a:pt x="3683" y="141"/>
                  </a:lnTo>
                  <a:lnTo>
                    <a:pt x="3683" y="1489"/>
                  </a:lnTo>
                  <a:lnTo>
                    <a:pt x="3678" y="1533"/>
                  </a:lnTo>
                  <a:lnTo>
                    <a:pt x="3668" y="1576"/>
                  </a:lnTo>
                  <a:lnTo>
                    <a:pt x="3650" y="1616"/>
                  </a:lnTo>
                  <a:lnTo>
                    <a:pt x="3627" y="1650"/>
                  </a:lnTo>
                  <a:lnTo>
                    <a:pt x="3597" y="1680"/>
                  </a:lnTo>
                  <a:lnTo>
                    <a:pt x="3562" y="1706"/>
                  </a:lnTo>
                  <a:lnTo>
                    <a:pt x="3524" y="1725"/>
                  </a:lnTo>
                  <a:lnTo>
                    <a:pt x="3482" y="1736"/>
                  </a:lnTo>
                  <a:lnTo>
                    <a:pt x="3438" y="1740"/>
                  </a:lnTo>
                  <a:lnTo>
                    <a:pt x="3391" y="1736"/>
                  </a:lnTo>
                  <a:lnTo>
                    <a:pt x="3348" y="1723"/>
                  </a:lnTo>
                  <a:lnTo>
                    <a:pt x="3308" y="1703"/>
                  </a:lnTo>
                  <a:lnTo>
                    <a:pt x="3272" y="1677"/>
                  </a:lnTo>
                  <a:lnTo>
                    <a:pt x="3240" y="1646"/>
                  </a:lnTo>
                  <a:lnTo>
                    <a:pt x="3216" y="1609"/>
                  </a:lnTo>
                  <a:lnTo>
                    <a:pt x="3213" y="1603"/>
                  </a:lnTo>
                  <a:lnTo>
                    <a:pt x="3209" y="1597"/>
                  </a:lnTo>
                  <a:lnTo>
                    <a:pt x="3203" y="1590"/>
                  </a:lnTo>
                  <a:lnTo>
                    <a:pt x="3195" y="1585"/>
                  </a:lnTo>
                  <a:lnTo>
                    <a:pt x="3182" y="1579"/>
                  </a:lnTo>
                  <a:lnTo>
                    <a:pt x="3164" y="1576"/>
                  </a:lnTo>
                  <a:lnTo>
                    <a:pt x="3143" y="1575"/>
                  </a:lnTo>
                  <a:lnTo>
                    <a:pt x="544" y="1575"/>
                  </a:lnTo>
                  <a:lnTo>
                    <a:pt x="521" y="1576"/>
                  </a:lnTo>
                  <a:lnTo>
                    <a:pt x="506" y="1579"/>
                  </a:lnTo>
                  <a:lnTo>
                    <a:pt x="493" y="1585"/>
                  </a:lnTo>
                  <a:lnTo>
                    <a:pt x="485" y="1590"/>
                  </a:lnTo>
                  <a:lnTo>
                    <a:pt x="480" y="1597"/>
                  </a:lnTo>
                  <a:lnTo>
                    <a:pt x="477" y="1603"/>
                  </a:lnTo>
                  <a:lnTo>
                    <a:pt x="474" y="1609"/>
                  </a:lnTo>
                  <a:lnTo>
                    <a:pt x="450" y="1646"/>
                  </a:lnTo>
                  <a:lnTo>
                    <a:pt x="418" y="1677"/>
                  </a:lnTo>
                  <a:lnTo>
                    <a:pt x="382" y="1703"/>
                  </a:lnTo>
                  <a:lnTo>
                    <a:pt x="342" y="1723"/>
                  </a:lnTo>
                  <a:lnTo>
                    <a:pt x="299" y="1736"/>
                  </a:lnTo>
                  <a:lnTo>
                    <a:pt x="252" y="1740"/>
                  </a:lnTo>
                  <a:lnTo>
                    <a:pt x="208" y="1736"/>
                  </a:lnTo>
                  <a:lnTo>
                    <a:pt x="165" y="1725"/>
                  </a:lnTo>
                  <a:lnTo>
                    <a:pt x="126" y="1706"/>
                  </a:lnTo>
                  <a:lnTo>
                    <a:pt x="90" y="1680"/>
                  </a:lnTo>
                  <a:lnTo>
                    <a:pt x="60" y="1650"/>
                  </a:lnTo>
                  <a:lnTo>
                    <a:pt x="34" y="1616"/>
                  </a:lnTo>
                  <a:lnTo>
                    <a:pt x="16" y="1576"/>
                  </a:lnTo>
                  <a:lnTo>
                    <a:pt x="4" y="1533"/>
                  </a:lnTo>
                  <a:lnTo>
                    <a:pt x="0" y="1489"/>
                  </a:lnTo>
                  <a:lnTo>
                    <a:pt x="0" y="141"/>
                  </a:lnTo>
                  <a:lnTo>
                    <a:pt x="4" y="108"/>
                  </a:lnTo>
                  <a:lnTo>
                    <a:pt x="16" y="80"/>
                  </a:lnTo>
                  <a:lnTo>
                    <a:pt x="32" y="53"/>
                  </a:lnTo>
                  <a:lnTo>
                    <a:pt x="54" y="31"/>
                  </a:lnTo>
                  <a:lnTo>
                    <a:pt x="80" y="14"/>
                  </a:lnTo>
                  <a:lnTo>
                    <a:pt x="110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178" y="1916"/>
              <a:ext cx="110" cy="417"/>
            </a:xfrm>
            <a:custGeom>
              <a:avLst/>
              <a:gdLst>
                <a:gd name="T0" fmla="*/ 44 w 221"/>
                <a:gd name="T1" fmla="*/ 0 h 833"/>
                <a:gd name="T2" fmla="*/ 175 w 221"/>
                <a:gd name="T3" fmla="*/ 0 h 833"/>
                <a:gd name="T4" fmla="*/ 192 w 221"/>
                <a:gd name="T5" fmla="*/ 3 h 833"/>
                <a:gd name="T6" fmla="*/ 206 w 221"/>
                <a:gd name="T7" fmla="*/ 11 h 833"/>
                <a:gd name="T8" fmla="*/ 215 w 221"/>
                <a:gd name="T9" fmla="*/ 24 h 833"/>
                <a:gd name="T10" fmla="*/ 219 w 221"/>
                <a:gd name="T11" fmla="*/ 41 h 833"/>
                <a:gd name="T12" fmla="*/ 221 w 221"/>
                <a:gd name="T13" fmla="*/ 43 h 833"/>
                <a:gd name="T14" fmla="*/ 221 w 221"/>
                <a:gd name="T15" fmla="*/ 790 h 833"/>
                <a:gd name="T16" fmla="*/ 219 w 221"/>
                <a:gd name="T17" fmla="*/ 791 h 833"/>
                <a:gd name="T18" fmla="*/ 215 w 221"/>
                <a:gd name="T19" fmla="*/ 809 h 833"/>
                <a:gd name="T20" fmla="*/ 206 w 221"/>
                <a:gd name="T21" fmla="*/ 821 h 833"/>
                <a:gd name="T22" fmla="*/ 192 w 221"/>
                <a:gd name="T23" fmla="*/ 830 h 833"/>
                <a:gd name="T24" fmla="*/ 175 w 221"/>
                <a:gd name="T25" fmla="*/ 833 h 833"/>
                <a:gd name="T26" fmla="*/ 44 w 221"/>
                <a:gd name="T27" fmla="*/ 833 h 833"/>
                <a:gd name="T28" fmla="*/ 27 w 221"/>
                <a:gd name="T29" fmla="*/ 830 h 833"/>
                <a:gd name="T30" fmla="*/ 13 w 221"/>
                <a:gd name="T31" fmla="*/ 820 h 833"/>
                <a:gd name="T32" fmla="*/ 4 w 221"/>
                <a:gd name="T33" fmla="*/ 806 h 833"/>
                <a:gd name="T34" fmla="*/ 0 w 221"/>
                <a:gd name="T35" fmla="*/ 789 h 833"/>
                <a:gd name="T36" fmla="*/ 0 w 221"/>
                <a:gd name="T37" fmla="*/ 44 h 833"/>
                <a:gd name="T38" fmla="*/ 4 w 221"/>
                <a:gd name="T39" fmla="*/ 27 h 833"/>
                <a:gd name="T40" fmla="*/ 13 w 221"/>
                <a:gd name="T41" fmla="*/ 13 h 833"/>
                <a:gd name="T42" fmla="*/ 27 w 221"/>
                <a:gd name="T43" fmla="*/ 3 h 833"/>
                <a:gd name="T44" fmla="*/ 44 w 221"/>
                <a:gd name="T45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833">
                  <a:moveTo>
                    <a:pt x="44" y="0"/>
                  </a:moveTo>
                  <a:lnTo>
                    <a:pt x="175" y="0"/>
                  </a:lnTo>
                  <a:lnTo>
                    <a:pt x="192" y="3"/>
                  </a:lnTo>
                  <a:lnTo>
                    <a:pt x="206" y="11"/>
                  </a:lnTo>
                  <a:lnTo>
                    <a:pt x="215" y="24"/>
                  </a:lnTo>
                  <a:lnTo>
                    <a:pt x="219" y="41"/>
                  </a:lnTo>
                  <a:lnTo>
                    <a:pt x="221" y="43"/>
                  </a:lnTo>
                  <a:lnTo>
                    <a:pt x="221" y="790"/>
                  </a:lnTo>
                  <a:lnTo>
                    <a:pt x="219" y="791"/>
                  </a:lnTo>
                  <a:lnTo>
                    <a:pt x="215" y="809"/>
                  </a:lnTo>
                  <a:lnTo>
                    <a:pt x="206" y="821"/>
                  </a:lnTo>
                  <a:lnTo>
                    <a:pt x="192" y="830"/>
                  </a:lnTo>
                  <a:lnTo>
                    <a:pt x="175" y="833"/>
                  </a:lnTo>
                  <a:lnTo>
                    <a:pt x="44" y="833"/>
                  </a:lnTo>
                  <a:lnTo>
                    <a:pt x="27" y="830"/>
                  </a:lnTo>
                  <a:lnTo>
                    <a:pt x="13" y="820"/>
                  </a:lnTo>
                  <a:lnTo>
                    <a:pt x="4" y="806"/>
                  </a:lnTo>
                  <a:lnTo>
                    <a:pt x="0" y="789"/>
                  </a:lnTo>
                  <a:lnTo>
                    <a:pt x="0" y="44"/>
                  </a:lnTo>
                  <a:lnTo>
                    <a:pt x="4" y="27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475" y="1916"/>
              <a:ext cx="110" cy="417"/>
            </a:xfrm>
            <a:custGeom>
              <a:avLst/>
              <a:gdLst>
                <a:gd name="T0" fmla="*/ 46 w 221"/>
                <a:gd name="T1" fmla="*/ 0 h 833"/>
                <a:gd name="T2" fmla="*/ 176 w 221"/>
                <a:gd name="T3" fmla="*/ 0 h 833"/>
                <a:gd name="T4" fmla="*/ 192 w 221"/>
                <a:gd name="T5" fmla="*/ 3 h 833"/>
                <a:gd name="T6" fmla="*/ 206 w 221"/>
                <a:gd name="T7" fmla="*/ 11 h 833"/>
                <a:gd name="T8" fmla="*/ 216 w 221"/>
                <a:gd name="T9" fmla="*/ 24 h 833"/>
                <a:gd name="T10" fmla="*/ 221 w 221"/>
                <a:gd name="T11" fmla="*/ 41 h 833"/>
                <a:gd name="T12" fmla="*/ 221 w 221"/>
                <a:gd name="T13" fmla="*/ 43 h 833"/>
                <a:gd name="T14" fmla="*/ 221 w 221"/>
                <a:gd name="T15" fmla="*/ 790 h 833"/>
                <a:gd name="T16" fmla="*/ 221 w 221"/>
                <a:gd name="T17" fmla="*/ 791 h 833"/>
                <a:gd name="T18" fmla="*/ 216 w 221"/>
                <a:gd name="T19" fmla="*/ 809 h 833"/>
                <a:gd name="T20" fmla="*/ 206 w 221"/>
                <a:gd name="T21" fmla="*/ 821 h 833"/>
                <a:gd name="T22" fmla="*/ 192 w 221"/>
                <a:gd name="T23" fmla="*/ 830 h 833"/>
                <a:gd name="T24" fmla="*/ 176 w 221"/>
                <a:gd name="T25" fmla="*/ 833 h 833"/>
                <a:gd name="T26" fmla="*/ 46 w 221"/>
                <a:gd name="T27" fmla="*/ 833 h 833"/>
                <a:gd name="T28" fmla="*/ 29 w 221"/>
                <a:gd name="T29" fmla="*/ 830 h 833"/>
                <a:gd name="T30" fmla="*/ 14 w 221"/>
                <a:gd name="T31" fmla="*/ 820 h 833"/>
                <a:gd name="T32" fmla="*/ 4 w 221"/>
                <a:gd name="T33" fmla="*/ 806 h 833"/>
                <a:gd name="T34" fmla="*/ 0 w 221"/>
                <a:gd name="T35" fmla="*/ 789 h 833"/>
                <a:gd name="T36" fmla="*/ 0 w 221"/>
                <a:gd name="T37" fmla="*/ 44 h 833"/>
                <a:gd name="T38" fmla="*/ 4 w 221"/>
                <a:gd name="T39" fmla="*/ 27 h 833"/>
                <a:gd name="T40" fmla="*/ 14 w 221"/>
                <a:gd name="T41" fmla="*/ 13 h 833"/>
                <a:gd name="T42" fmla="*/ 29 w 221"/>
                <a:gd name="T43" fmla="*/ 3 h 833"/>
                <a:gd name="T44" fmla="*/ 46 w 221"/>
                <a:gd name="T45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833">
                  <a:moveTo>
                    <a:pt x="46" y="0"/>
                  </a:moveTo>
                  <a:lnTo>
                    <a:pt x="176" y="0"/>
                  </a:lnTo>
                  <a:lnTo>
                    <a:pt x="192" y="3"/>
                  </a:lnTo>
                  <a:lnTo>
                    <a:pt x="206" y="11"/>
                  </a:lnTo>
                  <a:lnTo>
                    <a:pt x="216" y="24"/>
                  </a:lnTo>
                  <a:lnTo>
                    <a:pt x="221" y="41"/>
                  </a:lnTo>
                  <a:lnTo>
                    <a:pt x="221" y="43"/>
                  </a:lnTo>
                  <a:lnTo>
                    <a:pt x="221" y="790"/>
                  </a:lnTo>
                  <a:lnTo>
                    <a:pt x="221" y="791"/>
                  </a:lnTo>
                  <a:lnTo>
                    <a:pt x="216" y="809"/>
                  </a:lnTo>
                  <a:lnTo>
                    <a:pt x="206" y="821"/>
                  </a:lnTo>
                  <a:lnTo>
                    <a:pt x="192" y="830"/>
                  </a:lnTo>
                  <a:lnTo>
                    <a:pt x="176" y="833"/>
                  </a:lnTo>
                  <a:lnTo>
                    <a:pt x="46" y="833"/>
                  </a:lnTo>
                  <a:lnTo>
                    <a:pt x="29" y="830"/>
                  </a:lnTo>
                  <a:lnTo>
                    <a:pt x="14" y="820"/>
                  </a:lnTo>
                  <a:lnTo>
                    <a:pt x="4" y="806"/>
                  </a:lnTo>
                  <a:lnTo>
                    <a:pt x="0" y="789"/>
                  </a:lnTo>
                  <a:lnTo>
                    <a:pt x="0" y="44"/>
                  </a:lnTo>
                  <a:lnTo>
                    <a:pt x="4" y="27"/>
                  </a:lnTo>
                  <a:lnTo>
                    <a:pt x="14" y="13"/>
                  </a:lnTo>
                  <a:lnTo>
                    <a:pt x="29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</p:grpSp>
      <p:grpSp>
        <p:nvGrpSpPr>
          <p:cNvPr id="15" name="Group 13"/>
          <p:cNvGrpSpPr>
            <a:grpSpLocks noChangeAspect="1"/>
          </p:cNvGrpSpPr>
          <p:nvPr/>
        </p:nvGrpSpPr>
        <p:grpSpPr bwMode="auto">
          <a:xfrm>
            <a:off x="4079349" y="2792300"/>
            <a:ext cx="918913" cy="814481"/>
            <a:chOff x="2562" y="1223"/>
            <a:chExt cx="2235" cy="1981"/>
          </a:xfrm>
        </p:grpSpPr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2562" y="1223"/>
              <a:ext cx="2235" cy="1757"/>
            </a:xfrm>
            <a:custGeom>
              <a:avLst/>
              <a:gdLst>
                <a:gd name="T0" fmla="*/ 3182 w 4471"/>
                <a:gd name="T1" fmla="*/ 682 h 3514"/>
                <a:gd name="T2" fmla="*/ 3383 w 4471"/>
                <a:gd name="T3" fmla="*/ 1013 h 3514"/>
                <a:gd name="T4" fmla="*/ 3579 w 4471"/>
                <a:gd name="T5" fmla="*/ 1263 h 3514"/>
                <a:gd name="T6" fmla="*/ 3768 w 4471"/>
                <a:gd name="T7" fmla="*/ 1441 h 3514"/>
                <a:gd name="T8" fmla="*/ 3943 w 4471"/>
                <a:gd name="T9" fmla="*/ 1560 h 3514"/>
                <a:gd name="T10" fmla="*/ 3980 w 4471"/>
                <a:gd name="T11" fmla="*/ 1535 h 3514"/>
                <a:gd name="T12" fmla="*/ 3771 w 4471"/>
                <a:gd name="T13" fmla="*/ 1270 h 3514"/>
                <a:gd name="T14" fmla="*/ 3581 w 4471"/>
                <a:gd name="T15" fmla="*/ 966 h 3514"/>
                <a:gd name="T16" fmla="*/ 3438 w 4471"/>
                <a:gd name="T17" fmla="*/ 633 h 3514"/>
                <a:gd name="T18" fmla="*/ 944 w 4471"/>
                <a:gd name="T19" fmla="*/ 857 h 3514"/>
                <a:gd name="T20" fmla="*/ 768 w 4471"/>
                <a:gd name="T21" fmla="*/ 1172 h 3514"/>
                <a:gd name="T22" fmla="*/ 562 w 4471"/>
                <a:gd name="T23" fmla="*/ 1452 h 3514"/>
                <a:gd name="T24" fmla="*/ 465 w 4471"/>
                <a:gd name="T25" fmla="*/ 1593 h 3514"/>
                <a:gd name="T26" fmla="*/ 612 w 4471"/>
                <a:gd name="T27" fmla="*/ 1509 h 3514"/>
                <a:gd name="T28" fmla="*/ 780 w 4471"/>
                <a:gd name="T29" fmla="*/ 1373 h 3514"/>
                <a:gd name="T30" fmla="*/ 964 w 4471"/>
                <a:gd name="T31" fmla="*/ 1177 h 3514"/>
                <a:gd name="T32" fmla="*/ 1158 w 4471"/>
                <a:gd name="T33" fmla="*/ 907 h 3514"/>
                <a:gd name="T34" fmla="*/ 1158 w 4471"/>
                <a:gd name="T35" fmla="*/ 659 h 3514"/>
                <a:gd name="T36" fmla="*/ 4471 w 4471"/>
                <a:gd name="T37" fmla="*/ 0 h 3514"/>
                <a:gd name="T38" fmla="*/ 4079 w 4471"/>
                <a:gd name="T39" fmla="*/ 3430 h 3514"/>
                <a:gd name="T40" fmla="*/ 4015 w 4471"/>
                <a:gd name="T41" fmla="*/ 3193 h 3514"/>
                <a:gd name="T42" fmla="*/ 3904 w 4471"/>
                <a:gd name="T43" fmla="*/ 2998 h 3514"/>
                <a:gd name="T44" fmla="*/ 3917 w 4471"/>
                <a:gd name="T45" fmla="*/ 2816 h 3514"/>
                <a:gd name="T46" fmla="*/ 3951 w 4471"/>
                <a:gd name="T47" fmla="*/ 2605 h 3514"/>
                <a:gd name="T48" fmla="*/ 3923 w 4471"/>
                <a:gd name="T49" fmla="*/ 2412 h 3514"/>
                <a:gd name="T50" fmla="*/ 3844 w 4471"/>
                <a:gd name="T51" fmla="*/ 2242 h 3514"/>
                <a:gd name="T52" fmla="*/ 3951 w 4471"/>
                <a:gd name="T53" fmla="*/ 2013 h 3514"/>
                <a:gd name="T54" fmla="*/ 4159 w 4471"/>
                <a:gd name="T55" fmla="*/ 1784 h 3514"/>
                <a:gd name="T56" fmla="*/ 3978 w 4471"/>
                <a:gd name="T57" fmla="*/ 1722 h 3514"/>
                <a:gd name="T58" fmla="*/ 3737 w 4471"/>
                <a:gd name="T59" fmla="*/ 1579 h 3514"/>
                <a:gd name="T60" fmla="*/ 3490 w 4471"/>
                <a:gd name="T61" fmla="*/ 1357 h 3514"/>
                <a:gd name="T62" fmla="*/ 3261 w 4471"/>
                <a:gd name="T63" fmla="*/ 1063 h 3514"/>
                <a:gd name="T64" fmla="*/ 3048 w 4471"/>
                <a:gd name="T65" fmla="*/ 702 h 3514"/>
                <a:gd name="T66" fmla="*/ 2573 w 4471"/>
                <a:gd name="T67" fmla="*/ 747 h 3514"/>
                <a:gd name="T68" fmla="*/ 2064 w 4471"/>
                <a:gd name="T69" fmla="*/ 752 h 3514"/>
                <a:gd name="T70" fmla="*/ 1576 w 4471"/>
                <a:gd name="T71" fmla="*/ 721 h 3514"/>
                <a:gd name="T72" fmla="*/ 1283 w 4471"/>
                <a:gd name="T73" fmla="*/ 951 h 3514"/>
                <a:gd name="T74" fmla="*/ 1059 w 4471"/>
                <a:gd name="T75" fmla="*/ 1266 h 3514"/>
                <a:gd name="T76" fmla="*/ 818 w 4471"/>
                <a:gd name="T77" fmla="*/ 1513 h 3514"/>
                <a:gd name="T78" fmla="*/ 560 w 4471"/>
                <a:gd name="T79" fmla="*/ 1689 h 3514"/>
                <a:gd name="T80" fmla="*/ 369 w 4471"/>
                <a:gd name="T81" fmla="*/ 1769 h 3514"/>
                <a:gd name="T82" fmla="*/ 449 w 4471"/>
                <a:gd name="T83" fmla="*/ 1931 h 3514"/>
                <a:gd name="T84" fmla="*/ 663 w 4471"/>
                <a:gd name="T85" fmla="*/ 2193 h 3514"/>
                <a:gd name="T86" fmla="*/ 570 w 4471"/>
                <a:gd name="T87" fmla="*/ 2352 h 3514"/>
                <a:gd name="T88" fmla="*/ 522 w 4471"/>
                <a:gd name="T89" fmla="*/ 2538 h 3514"/>
                <a:gd name="T90" fmla="*/ 534 w 4471"/>
                <a:gd name="T91" fmla="*/ 2748 h 3514"/>
                <a:gd name="T92" fmla="*/ 613 w 4471"/>
                <a:gd name="T93" fmla="*/ 2944 h 3514"/>
                <a:gd name="T94" fmla="*/ 491 w 4471"/>
                <a:gd name="T95" fmla="*/ 3119 h 3514"/>
                <a:gd name="T96" fmla="*/ 407 w 4471"/>
                <a:gd name="T97" fmla="*/ 3349 h 3514"/>
                <a:gd name="T98" fmla="*/ 0 w 4471"/>
                <a:gd name="T99" fmla="*/ 3514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1" h="3514">
                  <a:moveTo>
                    <a:pt x="3438" y="633"/>
                  </a:moveTo>
                  <a:lnTo>
                    <a:pt x="3314" y="659"/>
                  </a:lnTo>
                  <a:lnTo>
                    <a:pt x="3182" y="682"/>
                  </a:lnTo>
                  <a:lnTo>
                    <a:pt x="3248" y="803"/>
                  </a:lnTo>
                  <a:lnTo>
                    <a:pt x="3315" y="913"/>
                  </a:lnTo>
                  <a:lnTo>
                    <a:pt x="3383" y="1013"/>
                  </a:lnTo>
                  <a:lnTo>
                    <a:pt x="3449" y="1105"/>
                  </a:lnTo>
                  <a:lnTo>
                    <a:pt x="3514" y="1188"/>
                  </a:lnTo>
                  <a:lnTo>
                    <a:pt x="3579" y="1263"/>
                  </a:lnTo>
                  <a:lnTo>
                    <a:pt x="3643" y="1330"/>
                  </a:lnTo>
                  <a:lnTo>
                    <a:pt x="3707" y="1389"/>
                  </a:lnTo>
                  <a:lnTo>
                    <a:pt x="3768" y="1441"/>
                  </a:lnTo>
                  <a:lnTo>
                    <a:pt x="3829" y="1487"/>
                  </a:lnTo>
                  <a:lnTo>
                    <a:pt x="3887" y="1526"/>
                  </a:lnTo>
                  <a:lnTo>
                    <a:pt x="3943" y="1560"/>
                  </a:lnTo>
                  <a:lnTo>
                    <a:pt x="3997" y="1589"/>
                  </a:lnTo>
                  <a:lnTo>
                    <a:pt x="4049" y="1613"/>
                  </a:lnTo>
                  <a:lnTo>
                    <a:pt x="3980" y="1535"/>
                  </a:lnTo>
                  <a:lnTo>
                    <a:pt x="3909" y="1452"/>
                  </a:lnTo>
                  <a:lnTo>
                    <a:pt x="3839" y="1362"/>
                  </a:lnTo>
                  <a:lnTo>
                    <a:pt x="3771" y="1270"/>
                  </a:lnTo>
                  <a:lnTo>
                    <a:pt x="3704" y="1172"/>
                  </a:lnTo>
                  <a:lnTo>
                    <a:pt x="3640" y="1070"/>
                  </a:lnTo>
                  <a:lnTo>
                    <a:pt x="3581" y="966"/>
                  </a:lnTo>
                  <a:lnTo>
                    <a:pt x="3527" y="857"/>
                  </a:lnTo>
                  <a:lnTo>
                    <a:pt x="3479" y="746"/>
                  </a:lnTo>
                  <a:lnTo>
                    <a:pt x="3438" y="633"/>
                  </a:lnTo>
                  <a:close/>
                  <a:moveTo>
                    <a:pt x="1032" y="633"/>
                  </a:moveTo>
                  <a:lnTo>
                    <a:pt x="992" y="746"/>
                  </a:lnTo>
                  <a:lnTo>
                    <a:pt x="944" y="857"/>
                  </a:lnTo>
                  <a:lnTo>
                    <a:pt x="890" y="966"/>
                  </a:lnTo>
                  <a:lnTo>
                    <a:pt x="831" y="1070"/>
                  </a:lnTo>
                  <a:lnTo>
                    <a:pt x="768" y="1172"/>
                  </a:lnTo>
                  <a:lnTo>
                    <a:pt x="701" y="1270"/>
                  </a:lnTo>
                  <a:lnTo>
                    <a:pt x="632" y="1362"/>
                  </a:lnTo>
                  <a:lnTo>
                    <a:pt x="562" y="1452"/>
                  </a:lnTo>
                  <a:lnTo>
                    <a:pt x="492" y="1535"/>
                  </a:lnTo>
                  <a:lnTo>
                    <a:pt x="423" y="1613"/>
                  </a:lnTo>
                  <a:lnTo>
                    <a:pt x="465" y="1593"/>
                  </a:lnTo>
                  <a:lnTo>
                    <a:pt x="511" y="1570"/>
                  </a:lnTo>
                  <a:lnTo>
                    <a:pt x="560" y="1541"/>
                  </a:lnTo>
                  <a:lnTo>
                    <a:pt x="612" y="1509"/>
                  </a:lnTo>
                  <a:lnTo>
                    <a:pt x="666" y="1469"/>
                  </a:lnTo>
                  <a:lnTo>
                    <a:pt x="722" y="1425"/>
                  </a:lnTo>
                  <a:lnTo>
                    <a:pt x="780" y="1373"/>
                  </a:lnTo>
                  <a:lnTo>
                    <a:pt x="841" y="1316"/>
                  </a:lnTo>
                  <a:lnTo>
                    <a:pt x="902" y="1249"/>
                  </a:lnTo>
                  <a:lnTo>
                    <a:pt x="964" y="1177"/>
                  </a:lnTo>
                  <a:lnTo>
                    <a:pt x="1028" y="1096"/>
                  </a:lnTo>
                  <a:lnTo>
                    <a:pt x="1093" y="1006"/>
                  </a:lnTo>
                  <a:lnTo>
                    <a:pt x="1158" y="907"/>
                  </a:lnTo>
                  <a:lnTo>
                    <a:pt x="1223" y="800"/>
                  </a:lnTo>
                  <a:lnTo>
                    <a:pt x="1289" y="682"/>
                  </a:lnTo>
                  <a:lnTo>
                    <a:pt x="1158" y="659"/>
                  </a:lnTo>
                  <a:lnTo>
                    <a:pt x="1032" y="633"/>
                  </a:lnTo>
                  <a:close/>
                  <a:moveTo>
                    <a:pt x="0" y="0"/>
                  </a:moveTo>
                  <a:lnTo>
                    <a:pt x="4471" y="0"/>
                  </a:lnTo>
                  <a:lnTo>
                    <a:pt x="4471" y="3514"/>
                  </a:lnTo>
                  <a:lnTo>
                    <a:pt x="4087" y="3514"/>
                  </a:lnTo>
                  <a:lnTo>
                    <a:pt x="4079" y="3430"/>
                  </a:lnTo>
                  <a:lnTo>
                    <a:pt x="4064" y="3349"/>
                  </a:lnTo>
                  <a:lnTo>
                    <a:pt x="4042" y="3270"/>
                  </a:lnTo>
                  <a:lnTo>
                    <a:pt x="4015" y="3193"/>
                  </a:lnTo>
                  <a:lnTo>
                    <a:pt x="3980" y="3119"/>
                  </a:lnTo>
                  <a:lnTo>
                    <a:pt x="3943" y="3057"/>
                  </a:lnTo>
                  <a:lnTo>
                    <a:pt x="3904" y="2998"/>
                  </a:lnTo>
                  <a:lnTo>
                    <a:pt x="3859" y="2944"/>
                  </a:lnTo>
                  <a:lnTo>
                    <a:pt x="3891" y="2882"/>
                  </a:lnTo>
                  <a:lnTo>
                    <a:pt x="3917" y="2816"/>
                  </a:lnTo>
                  <a:lnTo>
                    <a:pt x="3936" y="2748"/>
                  </a:lnTo>
                  <a:lnTo>
                    <a:pt x="3947" y="2678"/>
                  </a:lnTo>
                  <a:lnTo>
                    <a:pt x="3951" y="2605"/>
                  </a:lnTo>
                  <a:lnTo>
                    <a:pt x="3948" y="2538"/>
                  </a:lnTo>
                  <a:lnTo>
                    <a:pt x="3939" y="2474"/>
                  </a:lnTo>
                  <a:lnTo>
                    <a:pt x="3923" y="2412"/>
                  </a:lnTo>
                  <a:lnTo>
                    <a:pt x="3902" y="2352"/>
                  </a:lnTo>
                  <a:lnTo>
                    <a:pt x="3875" y="2296"/>
                  </a:lnTo>
                  <a:lnTo>
                    <a:pt x="3844" y="2242"/>
                  </a:lnTo>
                  <a:lnTo>
                    <a:pt x="3807" y="2193"/>
                  </a:lnTo>
                  <a:lnTo>
                    <a:pt x="3879" y="2101"/>
                  </a:lnTo>
                  <a:lnTo>
                    <a:pt x="3951" y="2013"/>
                  </a:lnTo>
                  <a:lnTo>
                    <a:pt x="4022" y="1931"/>
                  </a:lnTo>
                  <a:lnTo>
                    <a:pt x="4092" y="1855"/>
                  </a:lnTo>
                  <a:lnTo>
                    <a:pt x="4159" y="1784"/>
                  </a:lnTo>
                  <a:lnTo>
                    <a:pt x="4103" y="1769"/>
                  </a:lnTo>
                  <a:lnTo>
                    <a:pt x="4042" y="1748"/>
                  </a:lnTo>
                  <a:lnTo>
                    <a:pt x="3978" y="1722"/>
                  </a:lnTo>
                  <a:lnTo>
                    <a:pt x="3910" y="1689"/>
                  </a:lnTo>
                  <a:lnTo>
                    <a:pt x="3824" y="1638"/>
                  </a:lnTo>
                  <a:lnTo>
                    <a:pt x="3737" y="1579"/>
                  </a:lnTo>
                  <a:lnTo>
                    <a:pt x="3653" y="1513"/>
                  </a:lnTo>
                  <a:lnTo>
                    <a:pt x="3571" y="1438"/>
                  </a:lnTo>
                  <a:lnTo>
                    <a:pt x="3490" y="1357"/>
                  </a:lnTo>
                  <a:lnTo>
                    <a:pt x="3411" y="1266"/>
                  </a:lnTo>
                  <a:lnTo>
                    <a:pt x="3335" y="1168"/>
                  </a:lnTo>
                  <a:lnTo>
                    <a:pt x="3261" y="1063"/>
                  </a:lnTo>
                  <a:lnTo>
                    <a:pt x="3187" y="951"/>
                  </a:lnTo>
                  <a:lnTo>
                    <a:pt x="3117" y="830"/>
                  </a:lnTo>
                  <a:lnTo>
                    <a:pt x="3048" y="702"/>
                  </a:lnTo>
                  <a:lnTo>
                    <a:pt x="2894" y="721"/>
                  </a:lnTo>
                  <a:lnTo>
                    <a:pt x="2736" y="736"/>
                  </a:lnTo>
                  <a:lnTo>
                    <a:pt x="2573" y="747"/>
                  </a:lnTo>
                  <a:lnTo>
                    <a:pt x="2406" y="752"/>
                  </a:lnTo>
                  <a:lnTo>
                    <a:pt x="2235" y="755"/>
                  </a:lnTo>
                  <a:lnTo>
                    <a:pt x="2064" y="752"/>
                  </a:lnTo>
                  <a:lnTo>
                    <a:pt x="1898" y="747"/>
                  </a:lnTo>
                  <a:lnTo>
                    <a:pt x="1735" y="736"/>
                  </a:lnTo>
                  <a:lnTo>
                    <a:pt x="1576" y="721"/>
                  </a:lnTo>
                  <a:lnTo>
                    <a:pt x="1423" y="702"/>
                  </a:lnTo>
                  <a:lnTo>
                    <a:pt x="1354" y="830"/>
                  </a:lnTo>
                  <a:lnTo>
                    <a:pt x="1283" y="951"/>
                  </a:lnTo>
                  <a:lnTo>
                    <a:pt x="1210" y="1063"/>
                  </a:lnTo>
                  <a:lnTo>
                    <a:pt x="1135" y="1168"/>
                  </a:lnTo>
                  <a:lnTo>
                    <a:pt x="1059" y="1266"/>
                  </a:lnTo>
                  <a:lnTo>
                    <a:pt x="981" y="1357"/>
                  </a:lnTo>
                  <a:lnTo>
                    <a:pt x="901" y="1438"/>
                  </a:lnTo>
                  <a:lnTo>
                    <a:pt x="818" y="1513"/>
                  </a:lnTo>
                  <a:lnTo>
                    <a:pt x="734" y="1579"/>
                  </a:lnTo>
                  <a:lnTo>
                    <a:pt x="648" y="1638"/>
                  </a:lnTo>
                  <a:lnTo>
                    <a:pt x="560" y="1689"/>
                  </a:lnTo>
                  <a:lnTo>
                    <a:pt x="492" y="1722"/>
                  </a:lnTo>
                  <a:lnTo>
                    <a:pt x="429" y="1748"/>
                  </a:lnTo>
                  <a:lnTo>
                    <a:pt x="369" y="1769"/>
                  </a:lnTo>
                  <a:lnTo>
                    <a:pt x="312" y="1784"/>
                  </a:lnTo>
                  <a:lnTo>
                    <a:pt x="380" y="1855"/>
                  </a:lnTo>
                  <a:lnTo>
                    <a:pt x="449" y="1931"/>
                  </a:lnTo>
                  <a:lnTo>
                    <a:pt x="521" y="2013"/>
                  </a:lnTo>
                  <a:lnTo>
                    <a:pt x="593" y="2101"/>
                  </a:lnTo>
                  <a:lnTo>
                    <a:pt x="663" y="2193"/>
                  </a:lnTo>
                  <a:lnTo>
                    <a:pt x="628" y="2242"/>
                  </a:lnTo>
                  <a:lnTo>
                    <a:pt x="595" y="2296"/>
                  </a:lnTo>
                  <a:lnTo>
                    <a:pt x="570" y="2352"/>
                  </a:lnTo>
                  <a:lnTo>
                    <a:pt x="548" y="2412"/>
                  </a:lnTo>
                  <a:lnTo>
                    <a:pt x="532" y="2474"/>
                  </a:lnTo>
                  <a:lnTo>
                    <a:pt x="522" y="2538"/>
                  </a:lnTo>
                  <a:lnTo>
                    <a:pt x="519" y="2605"/>
                  </a:lnTo>
                  <a:lnTo>
                    <a:pt x="524" y="2678"/>
                  </a:lnTo>
                  <a:lnTo>
                    <a:pt x="534" y="2748"/>
                  </a:lnTo>
                  <a:lnTo>
                    <a:pt x="553" y="2816"/>
                  </a:lnTo>
                  <a:lnTo>
                    <a:pt x="581" y="2882"/>
                  </a:lnTo>
                  <a:lnTo>
                    <a:pt x="613" y="2944"/>
                  </a:lnTo>
                  <a:lnTo>
                    <a:pt x="568" y="2998"/>
                  </a:lnTo>
                  <a:lnTo>
                    <a:pt x="528" y="3057"/>
                  </a:lnTo>
                  <a:lnTo>
                    <a:pt x="491" y="3119"/>
                  </a:lnTo>
                  <a:lnTo>
                    <a:pt x="457" y="3193"/>
                  </a:lnTo>
                  <a:lnTo>
                    <a:pt x="429" y="3270"/>
                  </a:lnTo>
                  <a:lnTo>
                    <a:pt x="407" y="3349"/>
                  </a:lnTo>
                  <a:lnTo>
                    <a:pt x="392" y="3430"/>
                  </a:lnTo>
                  <a:lnTo>
                    <a:pt x="384" y="3514"/>
                  </a:lnTo>
                  <a:lnTo>
                    <a:pt x="0" y="3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849" y="2307"/>
              <a:ext cx="534" cy="897"/>
            </a:xfrm>
            <a:custGeom>
              <a:avLst/>
              <a:gdLst>
                <a:gd name="T0" fmla="*/ 588 w 1069"/>
                <a:gd name="T1" fmla="*/ 2 h 1792"/>
                <a:gd name="T2" fmla="*/ 689 w 1069"/>
                <a:gd name="T3" fmla="*/ 34 h 1792"/>
                <a:gd name="T4" fmla="*/ 777 w 1069"/>
                <a:gd name="T5" fmla="*/ 91 h 1792"/>
                <a:gd name="T6" fmla="*/ 849 w 1069"/>
                <a:gd name="T7" fmla="*/ 169 h 1792"/>
                <a:gd name="T8" fmla="*/ 900 w 1069"/>
                <a:gd name="T9" fmla="*/ 266 h 1792"/>
                <a:gd name="T10" fmla="*/ 927 w 1069"/>
                <a:gd name="T11" fmla="*/ 376 h 1792"/>
                <a:gd name="T12" fmla="*/ 929 w 1069"/>
                <a:gd name="T13" fmla="*/ 491 h 1792"/>
                <a:gd name="T14" fmla="*/ 904 w 1069"/>
                <a:gd name="T15" fmla="*/ 596 h 1792"/>
                <a:gd name="T16" fmla="*/ 858 w 1069"/>
                <a:gd name="T17" fmla="*/ 688 h 1792"/>
                <a:gd name="T18" fmla="*/ 795 w 1069"/>
                <a:gd name="T19" fmla="*/ 766 h 1792"/>
                <a:gd name="T20" fmla="*/ 805 w 1069"/>
                <a:gd name="T21" fmla="*/ 829 h 1792"/>
                <a:gd name="T22" fmla="*/ 894 w 1069"/>
                <a:gd name="T23" fmla="*/ 911 h 1792"/>
                <a:gd name="T24" fmla="*/ 965 w 1069"/>
                <a:gd name="T25" fmla="*/ 1011 h 1792"/>
                <a:gd name="T26" fmla="*/ 1021 w 1069"/>
                <a:gd name="T27" fmla="*/ 1129 h 1792"/>
                <a:gd name="T28" fmla="*/ 1056 w 1069"/>
                <a:gd name="T29" fmla="*/ 1261 h 1792"/>
                <a:gd name="T30" fmla="*/ 1069 w 1069"/>
                <a:gd name="T31" fmla="*/ 1405 h 1792"/>
                <a:gd name="T32" fmla="*/ 1060 w 1069"/>
                <a:gd name="T33" fmla="*/ 1510 h 1792"/>
                <a:gd name="T34" fmla="*/ 1039 w 1069"/>
                <a:gd name="T35" fmla="*/ 1594 h 1792"/>
                <a:gd name="T36" fmla="*/ 1003 w 1069"/>
                <a:gd name="T37" fmla="*/ 1659 h 1792"/>
                <a:gd name="T38" fmla="*/ 955 w 1069"/>
                <a:gd name="T39" fmla="*/ 1709 h 1792"/>
                <a:gd name="T40" fmla="*/ 896 w 1069"/>
                <a:gd name="T41" fmla="*/ 1743 h 1792"/>
                <a:gd name="T42" fmla="*/ 828 w 1069"/>
                <a:gd name="T43" fmla="*/ 1768 h 1792"/>
                <a:gd name="T44" fmla="*/ 753 w 1069"/>
                <a:gd name="T45" fmla="*/ 1781 h 1792"/>
                <a:gd name="T46" fmla="*/ 670 w 1069"/>
                <a:gd name="T47" fmla="*/ 1789 h 1792"/>
                <a:gd name="T48" fmla="*/ 580 w 1069"/>
                <a:gd name="T49" fmla="*/ 1791 h 1792"/>
                <a:gd name="T50" fmla="*/ 488 w 1069"/>
                <a:gd name="T51" fmla="*/ 1791 h 1792"/>
                <a:gd name="T52" fmla="*/ 400 w 1069"/>
                <a:gd name="T53" fmla="*/ 1789 h 1792"/>
                <a:gd name="T54" fmla="*/ 316 w 1069"/>
                <a:gd name="T55" fmla="*/ 1781 h 1792"/>
                <a:gd name="T56" fmla="*/ 240 w 1069"/>
                <a:gd name="T57" fmla="*/ 1768 h 1792"/>
                <a:gd name="T58" fmla="*/ 172 w 1069"/>
                <a:gd name="T59" fmla="*/ 1743 h 1792"/>
                <a:gd name="T60" fmla="*/ 114 w 1069"/>
                <a:gd name="T61" fmla="*/ 1709 h 1792"/>
                <a:gd name="T62" fmla="*/ 66 w 1069"/>
                <a:gd name="T63" fmla="*/ 1659 h 1792"/>
                <a:gd name="T64" fmla="*/ 30 w 1069"/>
                <a:gd name="T65" fmla="*/ 1594 h 1792"/>
                <a:gd name="T66" fmla="*/ 8 w 1069"/>
                <a:gd name="T67" fmla="*/ 1510 h 1792"/>
                <a:gd name="T68" fmla="*/ 0 w 1069"/>
                <a:gd name="T69" fmla="*/ 1405 h 1792"/>
                <a:gd name="T70" fmla="*/ 12 w 1069"/>
                <a:gd name="T71" fmla="*/ 1261 h 1792"/>
                <a:gd name="T72" fmla="*/ 47 w 1069"/>
                <a:gd name="T73" fmla="*/ 1129 h 1792"/>
                <a:gd name="T74" fmla="*/ 103 w 1069"/>
                <a:gd name="T75" fmla="*/ 1011 h 1792"/>
                <a:gd name="T76" fmla="*/ 176 w 1069"/>
                <a:gd name="T77" fmla="*/ 911 h 1792"/>
                <a:gd name="T78" fmla="*/ 263 w 1069"/>
                <a:gd name="T79" fmla="*/ 829 h 1792"/>
                <a:gd name="T80" fmla="*/ 274 w 1069"/>
                <a:gd name="T81" fmla="*/ 766 h 1792"/>
                <a:gd name="T82" fmla="*/ 210 w 1069"/>
                <a:gd name="T83" fmla="*/ 688 h 1792"/>
                <a:gd name="T84" fmla="*/ 165 w 1069"/>
                <a:gd name="T85" fmla="*/ 596 h 1792"/>
                <a:gd name="T86" fmla="*/ 141 w 1069"/>
                <a:gd name="T87" fmla="*/ 491 h 1792"/>
                <a:gd name="T88" fmla="*/ 141 w 1069"/>
                <a:gd name="T89" fmla="*/ 376 h 1792"/>
                <a:gd name="T90" fmla="*/ 168 w 1069"/>
                <a:gd name="T91" fmla="*/ 266 h 1792"/>
                <a:gd name="T92" fmla="*/ 219 w 1069"/>
                <a:gd name="T93" fmla="*/ 169 h 1792"/>
                <a:gd name="T94" fmla="*/ 291 w 1069"/>
                <a:gd name="T95" fmla="*/ 91 h 1792"/>
                <a:gd name="T96" fmla="*/ 380 w 1069"/>
                <a:gd name="T97" fmla="*/ 34 h 1792"/>
                <a:gd name="T98" fmla="*/ 480 w 1069"/>
                <a:gd name="T99" fmla="*/ 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9" h="1792">
                  <a:moveTo>
                    <a:pt x="534" y="0"/>
                  </a:moveTo>
                  <a:lnTo>
                    <a:pt x="588" y="2"/>
                  </a:lnTo>
                  <a:lnTo>
                    <a:pt x="640" y="15"/>
                  </a:lnTo>
                  <a:lnTo>
                    <a:pt x="689" y="34"/>
                  </a:lnTo>
                  <a:lnTo>
                    <a:pt x="735" y="58"/>
                  </a:lnTo>
                  <a:lnTo>
                    <a:pt x="777" y="91"/>
                  </a:lnTo>
                  <a:lnTo>
                    <a:pt x="815" y="127"/>
                  </a:lnTo>
                  <a:lnTo>
                    <a:pt x="849" y="169"/>
                  </a:lnTo>
                  <a:lnTo>
                    <a:pt x="877" y="216"/>
                  </a:lnTo>
                  <a:lnTo>
                    <a:pt x="900" y="266"/>
                  </a:lnTo>
                  <a:lnTo>
                    <a:pt x="917" y="320"/>
                  </a:lnTo>
                  <a:lnTo>
                    <a:pt x="927" y="376"/>
                  </a:lnTo>
                  <a:lnTo>
                    <a:pt x="932" y="436"/>
                  </a:lnTo>
                  <a:lnTo>
                    <a:pt x="929" y="491"/>
                  </a:lnTo>
                  <a:lnTo>
                    <a:pt x="919" y="544"/>
                  </a:lnTo>
                  <a:lnTo>
                    <a:pt x="904" y="596"/>
                  </a:lnTo>
                  <a:lnTo>
                    <a:pt x="884" y="643"/>
                  </a:lnTo>
                  <a:lnTo>
                    <a:pt x="858" y="688"/>
                  </a:lnTo>
                  <a:lnTo>
                    <a:pt x="828" y="729"/>
                  </a:lnTo>
                  <a:lnTo>
                    <a:pt x="795" y="766"/>
                  </a:lnTo>
                  <a:lnTo>
                    <a:pt x="757" y="798"/>
                  </a:lnTo>
                  <a:lnTo>
                    <a:pt x="805" y="829"/>
                  </a:lnTo>
                  <a:lnTo>
                    <a:pt x="852" y="867"/>
                  </a:lnTo>
                  <a:lnTo>
                    <a:pt x="894" y="911"/>
                  </a:lnTo>
                  <a:lnTo>
                    <a:pt x="932" y="958"/>
                  </a:lnTo>
                  <a:lnTo>
                    <a:pt x="965" y="1011"/>
                  </a:lnTo>
                  <a:lnTo>
                    <a:pt x="997" y="1068"/>
                  </a:lnTo>
                  <a:lnTo>
                    <a:pt x="1021" y="1129"/>
                  </a:lnTo>
                  <a:lnTo>
                    <a:pt x="1041" y="1195"/>
                  </a:lnTo>
                  <a:lnTo>
                    <a:pt x="1056" y="1261"/>
                  </a:lnTo>
                  <a:lnTo>
                    <a:pt x="1066" y="1332"/>
                  </a:lnTo>
                  <a:lnTo>
                    <a:pt x="1069" y="1405"/>
                  </a:lnTo>
                  <a:lnTo>
                    <a:pt x="1067" y="1459"/>
                  </a:lnTo>
                  <a:lnTo>
                    <a:pt x="1060" y="1510"/>
                  </a:lnTo>
                  <a:lnTo>
                    <a:pt x="1051" y="1554"/>
                  </a:lnTo>
                  <a:lnTo>
                    <a:pt x="1039" y="1594"/>
                  </a:lnTo>
                  <a:lnTo>
                    <a:pt x="1022" y="1629"/>
                  </a:lnTo>
                  <a:lnTo>
                    <a:pt x="1003" y="1659"/>
                  </a:lnTo>
                  <a:lnTo>
                    <a:pt x="980" y="1686"/>
                  </a:lnTo>
                  <a:lnTo>
                    <a:pt x="955" y="1709"/>
                  </a:lnTo>
                  <a:lnTo>
                    <a:pt x="927" y="1728"/>
                  </a:lnTo>
                  <a:lnTo>
                    <a:pt x="896" y="1743"/>
                  </a:lnTo>
                  <a:lnTo>
                    <a:pt x="864" y="1757"/>
                  </a:lnTo>
                  <a:lnTo>
                    <a:pt x="828" y="1768"/>
                  </a:lnTo>
                  <a:lnTo>
                    <a:pt x="792" y="1776"/>
                  </a:lnTo>
                  <a:lnTo>
                    <a:pt x="753" y="1781"/>
                  </a:lnTo>
                  <a:lnTo>
                    <a:pt x="712" y="1785"/>
                  </a:lnTo>
                  <a:lnTo>
                    <a:pt x="670" y="1789"/>
                  </a:lnTo>
                  <a:lnTo>
                    <a:pt x="625" y="1791"/>
                  </a:lnTo>
                  <a:lnTo>
                    <a:pt x="580" y="1791"/>
                  </a:lnTo>
                  <a:lnTo>
                    <a:pt x="534" y="1792"/>
                  </a:lnTo>
                  <a:lnTo>
                    <a:pt x="488" y="1791"/>
                  </a:lnTo>
                  <a:lnTo>
                    <a:pt x="443" y="1791"/>
                  </a:lnTo>
                  <a:lnTo>
                    <a:pt x="400" y="1789"/>
                  </a:lnTo>
                  <a:lnTo>
                    <a:pt x="356" y="1785"/>
                  </a:lnTo>
                  <a:lnTo>
                    <a:pt x="316" y="1781"/>
                  </a:lnTo>
                  <a:lnTo>
                    <a:pt x="278" y="1776"/>
                  </a:lnTo>
                  <a:lnTo>
                    <a:pt x="240" y="1768"/>
                  </a:lnTo>
                  <a:lnTo>
                    <a:pt x="205" y="1757"/>
                  </a:lnTo>
                  <a:lnTo>
                    <a:pt x="172" y="1743"/>
                  </a:lnTo>
                  <a:lnTo>
                    <a:pt x="142" y="1728"/>
                  </a:lnTo>
                  <a:lnTo>
                    <a:pt x="114" y="1709"/>
                  </a:lnTo>
                  <a:lnTo>
                    <a:pt x="88" y="1686"/>
                  </a:lnTo>
                  <a:lnTo>
                    <a:pt x="66" y="1659"/>
                  </a:lnTo>
                  <a:lnTo>
                    <a:pt x="46" y="1629"/>
                  </a:lnTo>
                  <a:lnTo>
                    <a:pt x="30" y="1594"/>
                  </a:lnTo>
                  <a:lnTo>
                    <a:pt x="17" y="1554"/>
                  </a:lnTo>
                  <a:lnTo>
                    <a:pt x="8" y="1510"/>
                  </a:lnTo>
                  <a:lnTo>
                    <a:pt x="2" y="1459"/>
                  </a:lnTo>
                  <a:lnTo>
                    <a:pt x="0" y="1405"/>
                  </a:lnTo>
                  <a:lnTo>
                    <a:pt x="4" y="1332"/>
                  </a:lnTo>
                  <a:lnTo>
                    <a:pt x="12" y="1261"/>
                  </a:lnTo>
                  <a:lnTo>
                    <a:pt x="27" y="1195"/>
                  </a:lnTo>
                  <a:lnTo>
                    <a:pt x="47" y="1129"/>
                  </a:lnTo>
                  <a:lnTo>
                    <a:pt x="73" y="1068"/>
                  </a:lnTo>
                  <a:lnTo>
                    <a:pt x="103" y="1011"/>
                  </a:lnTo>
                  <a:lnTo>
                    <a:pt x="137" y="958"/>
                  </a:lnTo>
                  <a:lnTo>
                    <a:pt x="176" y="911"/>
                  </a:lnTo>
                  <a:lnTo>
                    <a:pt x="218" y="867"/>
                  </a:lnTo>
                  <a:lnTo>
                    <a:pt x="263" y="829"/>
                  </a:lnTo>
                  <a:lnTo>
                    <a:pt x="312" y="798"/>
                  </a:lnTo>
                  <a:lnTo>
                    <a:pt x="274" y="766"/>
                  </a:lnTo>
                  <a:lnTo>
                    <a:pt x="240" y="729"/>
                  </a:lnTo>
                  <a:lnTo>
                    <a:pt x="210" y="688"/>
                  </a:lnTo>
                  <a:lnTo>
                    <a:pt x="186" y="643"/>
                  </a:lnTo>
                  <a:lnTo>
                    <a:pt x="165" y="596"/>
                  </a:lnTo>
                  <a:lnTo>
                    <a:pt x="150" y="544"/>
                  </a:lnTo>
                  <a:lnTo>
                    <a:pt x="141" y="491"/>
                  </a:lnTo>
                  <a:lnTo>
                    <a:pt x="137" y="436"/>
                  </a:lnTo>
                  <a:lnTo>
                    <a:pt x="141" y="376"/>
                  </a:lnTo>
                  <a:lnTo>
                    <a:pt x="152" y="320"/>
                  </a:lnTo>
                  <a:lnTo>
                    <a:pt x="168" y="266"/>
                  </a:lnTo>
                  <a:lnTo>
                    <a:pt x="191" y="216"/>
                  </a:lnTo>
                  <a:lnTo>
                    <a:pt x="219" y="169"/>
                  </a:lnTo>
                  <a:lnTo>
                    <a:pt x="253" y="127"/>
                  </a:lnTo>
                  <a:lnTo>
                    <a:pt x="291" y="91"/>
                  </a:lnTo>
                  <a:lnTo>
                    <a:pt x="333" y="58"/>
                  </a:lnTo>
                  <a:lnTo>
                    <a:pt x="380" y="34"/>
                  </a:lnTo>
                  <a:lnTo>
                    <a:pt x="428" y="15"/>
                  </a:lnTo>
                  <a:lnTo>
                    <a:pt x="480" y="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413" y="2307"/>
              <a:ext cx="535" cy="897"/>
            </a:xfrm>
            <a:custGeom>
              <a:avLst/>
              <a:gdLst>
                <a:gd name="T0" fmla="*/ 589 w 1069"/>
                <a:gd name="T1" fmla="*/ 2 h 1792"/>
                <a:gd name="T2" fmla="*/ 689 w 1069"/>
                <a:gd name="T3" fmla="*/ 34 h 1792"/>
                <a:gd name="T4" fmla="*/ 777 w 1069"/>
                <a:gd name="T5" fmla="*/ 91 h 1792"/>
                <a:gd name="T6" fmla="*/ 849 w 1069"/>
                <a:gd name="T7" fmla="*/ 169 h 1792"/>
                <a:gd name="T8" fmla="*/ 901 w 1069"/>
                <a:gd name="T9" fmla="*/ 266 h 1792"/>
                <a:gd name="T10" fmla="*/ 928 w 1069"/>
                <a:gd name="T11" fmla="*/ 376 h 1792"/>
                <a:gd name="T12" fmla="*/ 928 w 1069"/>
                <a:gd name="T13" fmla="*/ 491 h 1792"/>
                <a:gd name="T14" fmla="*/ 904 w 1069"/>
                <a:gd name="T15" fmla="*/ 596 h 1792"/>
                <a:gd name="T16" fmla="*/ 859 w 1069"/>
                <a:gd name="T17" fmla="*/ 688 h 1792"/>
                <a:gd name="T18" fmla="*/ 795 w 1069"/>
                <a:gd name="T19" fmla="*/ 766 h 1792"/>
                <a:gd name="T20" fmla="*/ 806 w 1069"/>
                <a:gd name="T21" fmla="*/ 829 h 1792"/>
                <a:gd name="T22" fmla="*/ 893 w 1069"/>
                <a:gd name="T23" fmla="*/ 911 h 1792"/>
                <a:gd name="T24" fmla="*/ 966 w 1069"/>
                <a:gd name="T25" fmla="*/ 1011 h 1792"/>
                <a:gd name="T26" fmla="*/ 1022 w 1069"/>
                <a:gd name="T27" fmla="*/ 1129 h 1792"/>
                <a:gd name="T28" fmla="*/ 1057 w 1069"/>
                <a:gd name="T29" fmla="*/ 1261 h 1792"/>
                <a:gd name="T30" fmla="*/ 1069 w 1069"/>
                <a:gd name="T31" fmla="*/ 1405 h 1792"/>
                <a:gd name="T32" fmla="*/ 1061 w 1069"/>
                <a:gd name="T33" fmla="*/ 1510 h 1792"/>
                <a:gd name="T34" fmla="*/ 1039 w 1069"/>
                <a:gd name="T35" fmla="*/ 1594 h 1792"/>
                <a:gd name="T36" fmla="*/ 1003 w 1069"/>
                <a:gd name="T37" fmla="*/ 1659 h 1792"/>
                <a:gd name="T38" fmla="*/ 955 w 1069"/>
                <a:gd name="T39" fmla="*/ 1709 h 1792"/>
                <a:gd name="T40" fmla="*/ 897 w 1069"/>
                <a:gd name="T41" fmla="*/ 1743 h 1792"/>
                <a:gd name="T42" fmla="*/ 829 w 1069"/>
                <a:gd name="T43" fmla="*/ 1768 h 1792"/>
                <a:gd name="T44" fmla="*/ 753 w 1069"/>
                <a:gd name="T45" fmla="*/ 1781 h 1792"/>
                <a:gd name="T46" fmla="*/ 669 w 1069"/>
                <a:gd name="T47" fmla="*/ 1789 h 1792"/>
                <a:gd name="T48" fmla="*/ 581 w 1069"/>
                <a:gd name="T49" fmla="*/ 1791 h 1792"/>
                <a:gd name="T50" fmla="*/ 489 w 1069"/>
                <a:gd name="T51" fmla="*/ 1791 h 1792"/>
                <a:gd name="T52" fmla="*/ 399 w 1069"/>
                <a:gd name="T53" fmla="*/ 1789 h 1792"/>
                <a:gd name="T54" fmla="*/ 316 w 1069"/>
                <a:gd name="T55" fmla="*/ 1781 h 1792"/>
                <a:gd name="T56" fmla="*/ 240 w 1069"/>
                <a:gd name="T57" fmla="*/ 1768 h 1792"/>
                <a:gd name="T58" fmla="*/ 172 w 1069"/>
                <a:gd name="T59" fmla="*/ 1743 h 1792"/>
                <a:gd name="T60" fmla="*/ 114 w 1069"/>
                <a:gd name="T61" fmla="*/ 1709 h 1792"/>
                <a:gd name="T62" fmla="*/ 65 w 1069"/>
                <a:gd name="T63" fmla="*/ 1659 h 1792"/>
                <a:gd name="T64" fmla="*/ 30 w 1069"/>
                <a:gd name="T65" fmla="*/ 1594 h 1792"/>
                <a:gd name="T66" fmla="*/ 8 w 1069"/>
                <a:gd name="T67" fmla="*/ 1510 h 1792"/>
                <a:gd name="T68" fmla="*/ 0 w 1069"/>
                <a:gd name="T69" fmla="*/ 1405 h 1792"/>
                <a:gd name="T70" fmla="*/ 12 w 1069"/>
                <a:gd name="T71" fmla="*/ 1261 h 1792"/>
                <a:gd name="T72" fmla="*/ 48 w 1069"/>
                <a:gd name="T73" fmla="*/ 1129 h 1792"/>
                <a:gd name="T74" fmla="*/ 102 w 1069"/>
                <a:gd name="T75" fmla="*/ 1011 h 1792"/>
                <a:gd name="T76" fmla="*/ 175 w 1069"/>
                <a:gd name="T77" fmla="*/ 911 h 1792"/>
                <a:gd name="T78" fmla="*/ 263 w 1069"/>
                <a:gd name="T79" fmla="*/ 829 h 1792"/>
                <a:gd name="T80" fmla="*/ 274 w 1069"/>
                <a:gd name="T81" fmla="*/ 766 h 1792"/>
                <a:gd name="T82" fmla="*/ 210 w 1069"/>
                <a:gd name="T83" fmla="*/ 688 h 1792"/>
                <a:gd name="T84" fmla="*/ 164 w 1069"/>
                <a:gd name="T85" fmla="*/ 596 h 1792"/>
                <a:gd name="T86" fmla="*/ 140 w 1069"/>
                <a:gd name="T87" fmla="*/ 491 h 1792"/>
                <a:gd name="T88" fmla="*/ 141 w 1069"/>
                <a:gd name="T89" fmla="*/ 376 h 1792"/>
                <a:gd name="T90" fmla="*/ 168 w 1069"/>
                <a:gd name="T91" fmla="*/ 266 h 1792"/>
                <a:gd name="T92" fmla="*/ 220 w 1069"/>
                <a:gd name="T93" fmla="*/ 169 h 1792"/>
                <a:gd name="T94" fmla="*/ 292 w 1069"/>
                <a:gd name="T95" fmla="*/ 91 h 1792"/>
                <a:gd name="T96" fmla="*/ 380 w 1069"/>
                <a:gd name="T97" fmla="*/ 34 h 1792"/>
                <a:gd name="T98" fmla="*/ 480 w 1069"/>
                <a:gd name="T99" fmla="*/ 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9" h="1792">
                  <a:moveTo>
                    <a:pt x="535" y="0"/>
                  </a:moveTo>
                  <a:lnTo>
                    <a:pt x="589" y="2"/>
                  </a:lnTo>
                  <a:lnTo>
                    <a:pt x="640" y="15"/>
                  </a:lnTo>
                  <a:lnTo>
                    <a:pt x="689" y="34"/>
                  </a:lnTo>
                  <a:lnTo>
                    <a:pt x="735" y="58"/>
                  </a:lnTo>
                  <a:lnTo>
                    <a:pt x="777" y="91"/>
                  </a:lnTo>
                  <a:lnTo>
                    <a:pt x="815" y="127"/>
                  </a:lnTo>
                  <a:lnTo>
                    <a:pt x="849" y="169"/>
                  </a:lnTo>
                  <a:lnTo>
                    <a:pt x="878" y="216"/>
                  </a:lnTo>
                  <a:lnTo>
                    <a:pt x="901" y="266"/>
                  </a:lnTo>
                  <a:lnTo>
                    <a:pt x="917" y="320"/>
                  </a:lnTo>
                  <a:lnTo>
                    <a:pt x="928" y="376"/>
                  </a:lnTo>
                  <a:lnTo>
                    <a:pt x="932" y="436"/>
                  </a:lnTo>
                  <a:lnTo>
                    <a:pt x="928" y="491"/>
                  </a:lnTo>
                  <a:lnTo>
                    <a:pt x="918" y="544"/>
                  </a:lnTo>
                  <a:lnTo>
                    <a:pt x="904" y="596"/>
                  </a:lnTo>
                  <a:lnTo>
                    <a:pt x="883" y="643"/>
                  </a:lnTo>
                  <a:lnTo>
                    <a:pt x="859" y="688"/>
                  </a:lnTo>
                  <a:lnTo>
                    <a:pt x="829" y="729"/>
                  </a:lnTo>
                  <a:lnTo>
                    <a:pt x="795" y="766"/>
                  </a:lnTo>
                  <a:lnTo>
                    <a:pt x="757" y="798"/>
                  </a:lnTo>
                  <a:lnTo>
                    <a:pt x="806" y="829"/>
                  </a:lnTo>
                  <a:lnTo>
                    <a:pt x="851" y="867"/>
                  </a:lnTo>
                  <a:lnTo>
                    <a:pt x="893" y="911"/>
                  </a:lnTo>
                  <a:lnTo>
                    <a:pt x="932" y="958"/>
                  </a:lnTo>
                  <a:lnTo>
                    <a:pt x="966" y="1011"/>
                  </a:lnTo>
                  <a:lnTo>
                    <a:pt x="996" y="1068"/>
                  </a:lnTo>
                  <a:lnTo>
                    <a:pt x="1022" y="1129"/>
                  </a:lnTo>
                  <a:lnTo>
                    <a:pt x="1042" y="1195"/>
                  </a:lnTo>
                  <a:lnTo>
                    <a:pt x="1057" y="1261"/>
                  </a:lnTo>
                  <a:lnTo>
                    <a:pt x="1065" y="1332"/>
                  </a:lnTo>
                  <a:lnTo>
                    <a:pt x="1069" y="1405"/>
                  </a:lnTo>
                  <a:lnTo>
                    <a:pt x="1066" y="1459"/>
                  </a:lnTo>
                  <a:lnTo>
                    <a:pt x="1061" y="1510"/>
                  </a:lnTo>
                  <a:lnTo>
                    <a:pt x="1051" y="1554"/>
                  </a:lnTo>
                  <a:lnTo>
                    <a:pt x="1039" y="1594"/>
                  </a:lnTo>
                  <a:lnTo>
                    <a:pt x="1023" y="1629"/>
                  </a:lnTo>
                  <a:lnTo>
                    <a:pt x="1003" y="1659"/>
                  </a:lnTo>
                  <a:lnTo>
                    <a:pt x="981" y="1686"/>
                  </a:lnTo>
                  <a:lnTo>
                    <a:pt x="955" y="1709"/>
                  </a:lnTo>
                  <a:lnTo>
                    <a:pt x="927" y="1728"/>
                  </a:lnTo>
                  <a:lnTo>
                    <a:pt x="897" y="1743"/>
                  </a:lnTo>
                  <a:lnTo>
                    <a:pt x="864" y="1757"/>
                  </a:lnTo>
                  <a:lnTo>
                    <a:pt x="829" y="1768"/>
                  </a:lnTo>
                  <a:lnTo>
                    <a:pt x="791" y="1776"/>
                  </a:lnTo>
                  <a:lnTo>
                    <a:pt x="753" y="1781"/>
                  </a:lnTo>
                  <a:lnTo>
                    <a:pt x="711" y="1785"/>
                  </a:lnTo>
                  <a:lnTo>
                    <a:pt x="669" y="1789"/>
                  </a:lnTo>
                  <a:lnTo>
                    <a:pt x="626" y="1791"/>
                  </a:lnTo>
                  <a:lnTo>
                    <a:pt x="581" y="1791"/>
                  </a:lnTo>
                  <a:lnTo>
                    <a:pt x="535" y="1792"/>
                  </a:lnTo>
                  <a:lnTo>
                    <a:pt x="489" y="1791"/>
                  </a:lnTo>
                  <a:lnTo>
                    <a:pt x="444" y="1791"/>
                  </a:lnTo>
                  <a:lnTo>
                    <a:pt x="399" y="1789"/>
                  </a:lnTo>
                  <a:lnTo>
                    <a:pt x="357" y="1785"/>
                  </a:lnTo>
                  <a:lnTo>
                    <a:pt x="316" y="1781"/>
                  </a:lnTo>
                  <a:lnTo>
                    <a:pt x="277" y="1776"/>
                  </a:lnTo>
                  <a:lnTo>
                    <a:pt x="240" y="1768"/>
                  </a:lnTo>
                  <a:lnTo>
                    <a:pt x="205" y="1757"/>
                  </a:lnTo>
                  <a:lnTo>
                    <a:pt x="172" y="1743"/>
                  </a:lnTo>
                  <a:lnTo>
                    <a:pt x="141" y="1728"/>
                  </a:lnTo>
                  <a:lnTo>
                    <a:pt x="114" y="1709"/>
                  </a:lnTo>
                  <a:lnTo>
                    <a:pt x="88" y="1686"/>
                  </a:lnTo>
                  <a:lnTo>
                    <a:pt x="65" y="1659"/>
                  </a:lnTo>
                  <a:lnTo>
                    <a:pt x="46" y="1629"/>
                  </a:lnTo>
                  <a:lnTo>
                    <a:pt x="30" y="1594"/>
                  </a:lnTo>
                  <a:lnTo>
                    <a:pt x="18" y="1554"/>
                  </a:lnTo>
                  <a:lnTo>
                    <a:pt x="8" y="1510"/>
                  </a:lnTo>
                  <a:lnTo>
                    <a:pt x="2" y="1459"/>
                  </a:lnTo>
                  <a:lnTo>
                    <a:pt x="0" y="1405"/>
                  </a:lnTo>
                  <a:lnTo>
                    <a:pt x="3" y="1332"/>
                  </a:lnTo>
                  <a:lnTo>
                    <a:pt x="12" y="1261"/>
                  </a:lnTo>
                  <a:lnTo>
                    <a:pt x="27" y="1195"/>
                  </a:lnTo>
                  <a:lnTo>
                    <a:pt x="48" y="1129"/>
                  </a:lnTo>
                  <a:lnTo>
                    <a:pt x="72" y="1068"/>
                  </a:lnTo>
                  <a:lnTo>
                    <a:pt x="102" y="1011"/>
                  </a:lnTo>
                  <a:lnTo>
                    <a:pt x="137" y="958"/>
                  </a:lnTo>
                  <a:lnTo>
                    <a:pt x="175" y="911"/>
                  </a:lnTo>
                  <a:lnTo>
                    <a:pt x="217" y="867"/>
                  </a:lnTo>
                  <a:lnTo>
                    <a:pt x="263" y="829"/>
                  </a:lnTo>
                  <a:lnTo>
                    <a:pt x="312" y="798"/>
                  </a:lnTo>
                  <a:lnTo>
                    <a:pt x="274" y="766"/>
                  </a:lnTo>
                  <a:lnTo>
                    <a:pt x="240" y="729"/>
                  </a:lnTo>
                  <a:lnTo>
                    <a:pt x="210" y="688"/>
                  </a:lnTo>
                  <a:lnTo>
                    <a:pt x="185" y="643"/>
                  </a:lnTo>
                  <a:lnTo>
                    <a:pt x="164" y="596"/>
                  </a:lnTo>
                  <a:lnTo>
                    <a:pt x="149" y="544"/>
                  </a:lnTo>
                  <a:lnTo>
                    <a:pt x="140" y="491"/>
                  </a:lnTo>
                  <a:lnTo>
                    <a:pt x="137" y="436"/>
                  </a:lnTo>
                  <a:lnTo>
                    <a:pt x="141" y="376"/>
                  </a:lnTo>
                  <a:lnTo>
                    <a:pt x="152" y="320"/>
                  </a:lnTo>
                  <a:lnTo>
                    <a:pt x="168" y="266"/>
                  </a:lnTo>
                  <a:lnTo>
                    <a:pt x="191" y="216"/>
                  </a:lnTo>
                  <a:lnTo>
                    <a:pt x="220" y="169"/>
                  </a:lnTo>
                  <a:lnTo>
                    <a:pt x="254" y="127"/>
                  </a:lnTo>
                  <a:lnTo>
                    <a:pt x="292" y="91"/>
                  </a:lnTo>
                  <a:lnTo>
                    <a:pt x="334" y="58"/>
                  </a:lnTo>
                  <a:lnTo>
                    <a:pt x="380" y="34"/>
                  </a:lnTo>
                  <a:lnTo>
                    <a:pt x="429" y="15"/>
                  </a:lnTo>
                  <a:lnTo>
                    <a:pt x="480" y="2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976" y="2307"/>
              <a:ext cx="534" cy="897"/>
            </a:xfrm>
            <a:custGeom>
              <a:avLst/>
              <a:gdLst>
                <a:gd name="T0" fmla="*/ 589 w 1069"/>
                <a:gd name="T1" fmla="*/ 2 h 1792"/>
                <a:gd name="T2" fmla="*/ 689 w 1069"/>
                <a:gd name="T3" fmla="*/ 34 h 1792"/>
                <a:gd name="T4" fmla="*/ 777 w 1069"/>
                <a:gd name="T5" fmla="*/ 91 h 1792"/>
                <a:gd name="T6" fmla="*/ 849 w 1069"/>
                <a:gd name="T7" fmla="*/ 169 h 1792"/>
                <a:gd name="T8" fmla="*/ 901 w 1069"/>
                <a:gd name="T9" fmla="*/ 266 h 1792"/>
                <a:gd name="T10" fmla="*/ 928 w 1069"/>
                <a:gd name="T11" fmla="*/ 376 h 1792"/>
                <a:gd name="T12" fmla="*/ 929 w 1069"/>
                <a:gd name="T13" fmla="*/ 491 h 1792"/>
                <a:gd name="T14" fmla="*/ 905 w 1069"/>
                <a:gd name="T15" fmla="*/ 596 h 1792"/>
                <a:gd name="T16" fmla="*/ 859 w 1069"/>
                <a:gd name="T17" fmla="*/ 688 h 1792"/>
                <a:gd name="T18" fmla="*/ 795 w 1069"/>
                <a:gd name="T19" fmla="*/ 766 h 1792"/>
                <a:gd name="T20" fmla="*/ 806 w 1069"/>
                <a:gd name="T21" fmla="*/ 829 h 1792"/>
                <a:gd name="T22" fmla="*/ 894 w 1069"/>
                <a:gd name="T23" fmla="*/ 911 h 1792"/>
                <a:gd name="T24" fmla="*/ 967 w 1069"/>
                <a:gd name="T25" fmla="*/ 1011 h 1792"/>
                <a:gd name="T26" fmla="*/ 1021 w 1069"/>
                <a:gd name="T27" fmla="*/ 1129 h 1792"/>
                <a:gd name="T28" fmla="*/ 1057 w 1069"/>
                <a:gd name="T29" fmla="*/ 1261 h 1792"/>
                <a:gd name="T30" fmla="*/ 1069 w 1069"/>
                <a:gd name="T31" fmla="*/ 1405 h 1792"/>
                <a:gd name="T32" fmla="*/ 1061 w 1069"/>
                <a:gd name="T33" fmla="*/ 1510 h 1792"/>
                <a:gd name="T34" fmla="*/ 1039 w 1069"/>
                <a:gd name="T35" fmla="*/ 1594 h 1792"/>
                <a:gd name="T36" fmla="*/ 1004 w 1069"/>
                <a:gd name="T37" fmla="*/ 1659 h 1792"/>
                <a:gd name="T38" fmla="*/ 955 w 1069"/>
                <a:gd name="T39" fmla="*/ 1709 h 1792"/>
                <a:gd name="T40" fmla="*/ 897 w 1069"/>
                <a:gd name="T41" fmla="*/ 1743 h 1792"/>
                <a:gd name="T42" fmla="*/ 829 w 1069"/>
                <a:gd name="T43" fmla="*/ 1768 h 1792"/>
                <a:gd name="T44" fmla="*/ 753 w 1069"/>
                <a:gd name="T45" fmla="*/ 1781 h 1792"/>
                <a:gd name="T46" fmla="*/ 670 w 1069"/>
                <a:gd name="T47" fmla="*/ 1789 h 1792"/>
                <a:gd name="T48" fmla="*/ 581 w 1069"/>
                <a:gd name="T49" fmla="*/ 1791 h 1792"/>
                <a:gd name="T50" fmla="*/ 488 w 1069"/>
                <a:gd name="T51" fmla="*/ 1791 h 1792"/>
                <a:gd name="T52" fmla="*/ 400 w 1069"/>
                <a:gd name="T53" fmla="*/ 1789 h 1792"/>
                <a:gd name="T54" fmla="*/ 316 w 1069"/>
                <a:gd name="T55" fmla="*/ 1781 h 1792"/>
                <a:gd name="T56" fmla="*/ 240 w 1069"/>
                <a:gd name="T57" fmla="*/ 1768 h 1792"/>
                <a:gd name="T58" fmla="*/ 172 w 1069"/>
                <a:gd name="T59" fmla="*/ 1743 h 1792"/>
                <a:gd name="T60" fmla="*/ 114 w 1069"/>
                <a:gd name="T61" fmla="*/ 1709 h 1792"/>
                <a:gd name="T62" fmla="*/ 66 w 1069"/>
                <a:gd name="T63" fmla="*/ 1659 h 1792"/>
                <a:gd name="T64" fmla="*/ 30 w 1069"/>
                <a:gd name="T65" fmla="*/ 1594 h 1792"/>
                <a:gd name="T66" fmla="*/ 8 w 1069"/>
                <a:gd name="T67" fmla="*/ 1510 h 1792"/>
                <a:gd name="T68" fmla="*/ 0 w 1069"/>
                <a:gd name="T69" fmla="*/ 1405 h 1792"/>
                <a:gd name="T70" fmla="*/ 12 w 1069"/>
                <a:gd name="T71" fmla="*/ 1261 h 1792"/>
                <a:gd name="T72" fmla="*/ 47 w 1069"/>
                <a:gd name="T73" fmla="*/ 1129 h 1792"/>
                <a:gd name="T74" fmla="*/ 103 w 1069"/>
                <a:gd name="T75" fmla="*/ 1011 h 1792"/>
                <a:gd name="T76" fmla="*/ 176 w 1069"/>
                <a:gd name="T77" fmla="*/ 911 h 1792"/>
                <a:gd name="T78" fmla="*/ 263 w 1069"/>
                <a:gd name="T79" fmla="*/ 829 h 1792"/>
                <a:gd name="T80" fmla="*/ 274 w 1069"/>
                <a:gd name="T81" fmla="*/ 766 h 1792"/>
                <a:gd name="T82" fmla="*/ 210 w 1069"/>
                <a:gd name="T83" fmla="*/ 688 h 1792"/>
                <a:gd name="T84" fmla="*/ 165 w 1069"/>
                <a:gd name="T85" fmla="*/ 596 h 1792"/>
                <a:gd name="T86" fmla="*/ 141 w 1069"/>
                <a:gd name="T87" fmla="*/ 491 h 1792"/>
                <a:gd name="T88" fmla="*/ 141 w 1069"/>
                <a:gd name="T89" fmla="*/ 376 h 1792"/>
                <a:gd name="T90" fmla="*/ 168 w 1069"/>
                <a:gd name="T91" fmla="*/ 266 h 1792"/>
                <a:gd name="T92" fmla="*/ 220 w 1069"/>
                <a:gd name="T93" fmla="*/ 169 h 1792"/>
                <a:gd name="T94" fmla="*/ 292 w 1069"/>
                <a:gd name="T95" fmla="*/ 91 h 1792"/>
                <a:gd name="T96" fmla="*/ 380 w 1069"/>
                <a:gd name="T97" fmla="*/ 34 h 1792"/>
                <a:gd name="T98" fmla="*/ 480 w 1069"/>
                <a:gd name="T99" fmla="*/ 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9" h="1792">
                  <a:moveTo>
                    <a:pt x="534" y="0"/>
                  </a:moveTo>
                  <a:lnTo>
                    <a:pt x="589" y="2"/>
                  </a:lnTo>
                  <a:lnTo>
                    <a:pt x="640" y="15"/>
                  </a:lnTo>
                  <a:lnTo>
                    <a:pt x="689" y="34"/>
                  </a:lnTo>
                  <a:lnTo>
                    <a:pt x="735" y="58"/>
                  </a:lnTo>
                  <a:lnTo>
                    <a:pt x="777" y="91"/>
                  </a:lnTo>
                  <a:lnTo>
                    <a:pt x="815" y="127"/>
                  </a:lnTo>
                  <a:lnTo>
                    <a:pt x="849" y="169"/>
                  </a:lnTo>
                  <a:lnTo>
                    <a:pt x="878" y="216"/>
                  </a:lnTo>
                  <a:lnTo>
                    <a:pt x="901" y="266"/>
                  </a:lnTo>
                  <a:lnTo>
                    <a:pt x="917" y="320"/>
                  </a:lnTo>
                  <a:lnTo>
                    <a:pt x="928" y="376"/>
                  </a:lnTo>
                  <a:lnTo>
                    <a:pt x="932" y="436"/>
                  </a:lnTo>
                  <a:lnTo>
                    <a:pt x="929" y="491"/>
                  </a:lnTo>
                  <a:lnTo>
                    <a:pt x="920" y="544"/>
                  </a:lnTo>
                  <a:lnTo>
                    <a:pt x="905" y="596"/>
                  </a:lnTo>
                  <a:lnTo>
                    <a:pt x="884" y="643"/>
                  </a:lnTo>
                  <a:lnTo>
                    <a:pt x="859" y="688"/>
                  </a:lnTo>
                  <a:lnTo>
                    <a:pt x="829" y="729"/>
                  </a:lnTo>
                  <a:lnTo>
                    <a:pt x="795" y="766"/>
                  </a:lnTo>
                  <a:lnTo>
                    <a:pt x="757" y="798"/>
                  </a:lnTo>
                  <a:lnTo>
                    <a:pt x="806" y="829"/>
                  </a:lnTo>
                  <a:lnTo>
                    <a:pt x="852" y="867"/>
                  </a:lnTo>
                  <a:lnTo>
                    <a:pt x="894" y="911"/>
                  </a:lnTo>
                  <a:lnTo>
                    <a:pt x="932" y="958"/>
                  </a:lnTo>
                  <a:lnTo>
                    <a:pt x="967" y="1011"/>
                  </a:lnTo>
                  <a:lnTo>
                    <a:pt x="997" y="1068"/>
                  </a:lnTo>
                  <a:lnTo>
                    <a:pt x="1021" y="1129"/>
                  </a:lnTo>
                  <a:lnTo>
                    <a:pt x="1042" y="1195"/>
                  </a:lnTo>
                  <a:lnTo>
                    <a:pt x="1057" y="1261"/>
                  </a:lnTo>
                  <a:lnTo>
                    <a:pt x="1066" y="1332"/>
                  </a:lnTo>
                  <a:lnTo>
                    <a:pt x="1069" y="1405"/>
                  </a:lnTo>
                  <a:lnTo>
                    <a:pt x="1067" y="1459"/>
                  </a:lnTo>
                  <a:lnTo>
                    <a:pt x="1061" y="1510"/>
                  </a:lnTo>
                  <a:lnTo>
                    <a:pt x="1051" y="1554"/>
                  </a:lnTo>
                  <a:lnTo>
                    <a:pt x="1039" y="1594"/>
                  </a:lnTo>
                  <a:lnTo>
                    <a:pt x="1023" y="1629"/>
                  </a:lnTo>
                  <a:lnTo>
                    <a:pt x="1004" y="1659"/>
                  </a:lnTo>
                  <a:lnTo>
                    <a:pt x="981" y="1686"/>
                  </a:lnTo>
                  <a:lnTo>
                    <a:pt x="955" y="1709"/>
                  </a:lnTo>
                  <a:lnTo>
                    <a:pt x="928" y="1728"/>
                  </a:lnTo>
                  <a:lnTo>
                    <a:pt x="897" y="1743"/>
                  </a:lnTo>
                  <a:lnTo>
                    <a:pt x="864" y="1757"/>
                  </a:lnTo>
                  <a:lnTo>
                    <a:pt x="829" y="1768"/>
                  </a:lnTo>
                  <a:lnTo>
                    <a:pt x="792" y="1776"/>
                  </a:lnTo>
                  <a:lnTo>
                    <a:pt x="753" y="1781"/>
                  </a:lnTo>
                  <a:lnTo>
                    <a:pt x="712" y="1785"/>
                  </a:lnTo>
                  <a:lnTo>
                    <a:pt x="670" y="1789"/>
                  </a:lnTo>
                  <a:lnTo>
                    <a:pt x="625" y="1791"/>
                  </a:lnTo>
                  <a:lnTo>
                    <a:pt x="581" y="1791"/>
                  </a:lnTo>
                  <a:lnTo>
                    <a:pt x="534" y="1792"/>
                  </a:lnTo>
                  <a:lnTo>
                    <a:pt x="488" y="1791"/>
                  </a:lnTo>
                  <a:lnTo>
                    <a:pt x="444" y="1791"/>
                  </a:lnTo>
                  <a:lnTo>
                    <a:pt x="400" y="1789"/>
                  </a:lnTo>
                  <a:lnTo>
                    <a:pt x="358" y="1785"/>
                  </a:lnTo>
                  <a:lnTo>
                    <a:pt x="316" y="1781"/>
                  </a:lnTo>
                  <a:lnTo>
                    <a:pt x="278" y="1776"/>
                  </a:lnTo>
                  <a:lnTo>
                    <a:pt x="240" y="1768"/>
                  </a:lnTo>
                  <a:lnTo>
                    <a:pt x="205" y="1757"/>
                  </a:lnTo>
                  <a:lnTo>
                    <a:pt x="172" y="1743"/>
                  </a:lnTo>
                  <a:lnTo>
                    <a:pt x="142" y="1728"/>
                  </a:lnTo>
                  <a:lnTo>
                    <a:pt x="114" y="1709"/>
                  </a:lnTo>
                  <a:lnTo>
                    <a:pt x="88" y="1686"/>
                  </a:lnTo>
                  <a:lnTo>
                    <a:pt x="66" y="1659"/>
                  </a:lnTo>
                  <a:lnTo>
                    <a:pt x="46" y="1629"/>
                  </a:lnTo>
                  <a:lnTo>
                    <a:pt x="30" y="1594"/>
                  </a:lnTo>
                  <a:lnTo>
                    <a:pt x="18" y="1554"/>
                  </a:lnTo>
                  <a:lnTo>
                    <a:pt x="8" y="1510"/>
                  </a:lnTo>
                  <a:lnTo>
                    <a:pt x="3" y="1459"/>
                  </a:lnTo>
                  <a:lnTo>
                    <a:pt x="0" y="1405"/>
                  </a:lnTo>
                  <a:lnTo>
                    <a:pt x="4" y="1332"/>
                  </a:lnTo>
                  <a:lnTo>
                    <a:pt x="12" y="1261"/>
                  </a:lnTo>
                  <a:lnTo>
                    <a:pt x="27" y="1195"/>
                  </a:lnTo>
                  <a:lnTo>
                    <a:pt x="47" y="1129"/>
                  </a:lnTo>
                  <a:lnTo>
                    <a:pt x="73" y="1068"/>
                  </a:lnTo>
                  <a:lnTo>
                    <a:pt x="103" y="1011"/>
                  </a:lnTo>
                  <a:lnTo>
                    <a:pt x="137" y="958"/>
                  </a:lnTo>
                  <a:lnTo>
                    <a:pt x="176" y="911"/>
                  </a:lnTo>
                  <a:lnTo>
                    <a:pt x="218" y="867"/>
                  </a:lnTo>
                  <a:lnTo>
                    <a:pt x="263" y="829"/>
                  </a:lnTo>
                  <a:lnTo>
                    <a:pt x="312" y="798"/>
                  </a:lnTo>
                  <a:lnTo>
                    <a:pt x="274" y="766"/>
                  </a:lnTo>
                  <a:lnTo>
                    <a:pt x="240" y="729"/>
                  </a:lnTo>
                  <a:lnTo>
                    <a:pt x="210" y="688"/>
                  </a:lnTo>
                  <a:lnTo>
                    <a:pt x="186" y="643"/>
                  </a:lnTo>
                  <a:lnTo>
                    <a:pt x="165" y="596"/>
                  </a:lnTo>
                  <a:lnTo>
                    <a:pt x="151" y="544"/>
                  </a:lnTo>
                  <a:lnTo>
                    <a:pt x="141" y="491"/>
                  </a:lnTo>
                  <a:lnTo>
                    <a:pt x="137" y="436"/>
                  </a:lnTo>
                  <a:lnTo>
                    <a:pt x="141" y="376"/>
                  </a:lnTo>
                  <a:lnTo>
                    <a:pt x="152" y="320"/>
                  </a:lnTo>
                  <a:lnTo>
                    <a:pt x="168" y="266"/>
                  </a:lnTo>
                  <a:lnTo>
                    <a:pt x="191" y="216"/>
                  </a:lnTo>
                  <a:lnTo>
                    <a:pt x="220" y="169"/>
                  </a:lnTo>
                  <a:lnTo>
                    <a:pt x="254" y="127"/>
                  </a:lnTo>
                  <a:lnTo>
                    <a:pt x="292" y="91"/>
                  </a:lnTo>
                  <a:lnTo>
                    <a:pt x="334" y="58"/>
                  </a:lnTo>
                  <a:lnTo>
                    <a:pt x="380" y="34"/>
                  </a:lnTo>
                  <a:lnTo>
                    <a:pt x="429" y="15"/>
                  </a:lnTo>
                  <a:lnTo>
                    <a:pt x="480" y="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</p:grpSp>
      <p:grpSp>
        <p:nvGrpSpPr>
          <p:cNvPr id="23" name="Group 21"/>
          <p:cNvGrpSpPr>
            <a:grpSpLocks noChangeAspect="1"/>
          </p:cNvGrpSpPr>
          <p:nvPr/>
        </p:nvGrpSpPr>
        <p:grpSpPr bwMode="auto">
          <a:xfrm rot="21121674">
            <a:off x="5264374" y="3722501"/>
            <a:ext cx="710833" cy="633940"/>
            <a:chOff x="1629" y="1045"/>
            <a:chExt cx="2496" cy="2226"/>
          </a:xfrm>
        </p:grpSpPr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629" y="1045"/>
              <a:ext cx="1935" cy="2226"/>
            </a:xfrm>
            <a:custGeom>
              <a:avLst/>
              <a:gdLst>
                <a:gd name="T0" fmla="*/ 3789 w 3870"/>
                <a:gd name="T1" fmla="*/ 3 h 4451"/>
                <a:gd name="T2" fmla="*/ 3842 w 3870"/>
                <a:gd name="T3" fmla="*/ 42 h 4451"/>
                <a:gd name="T4" fmla="*/ 3870 w 3870"/>
                <a:gd name="T5" fmla="*/ 154 h 4451"/>
                <a:gd name="T6" fmla="*/ 3852 w 3870"/>
                <a:gd name="T7" fmla="*/ 3704 h 4451"/>
                <a:gd name="T8" fmla="*/ 3762 w 3870"/>
                <a:gd name="T9" fmla="*/ 3763 h 4451"/>
                <a:gd name="T10" fmla="*/ 3639 w 3870"/>
                <a:gd name="T11" fmla="*/ 3683 h 4451"/>
                <a:gd name="T12" fmla="*/ 3597 w 3870"/>
                <a:gd name="T13" fmla="*/ 3634 h 4451"/>
                <a:gd name="T14" fmla="*/ 3469 w 3870"/>
                <a:gd name="T15" fmla="*/ 3508 h 4451"/>
                <a:gd name="T16" fmla="*/ 3248 w 3870"/>
                <a:gd name="T17" fmla="*/ 3329 h 4451"/>
                <a:gd name="T18" fmla="*/ 2930 w 3870"/>
                <a:gd name="T19" fmla="*/ 3125 h 4451"/>
                <a:gd name="T20" fmla="*/ 2504 w 3870"/>
                <a:gd name="T21" fmla="*/ 2918 h 4451"/>
                <a:gd name="T22" fmla="*/ 2023 w 3870"/>
                <a:gd name="T23" fmla="*/ 2752 h 4451"/>
                <a:gd name="T24" fmla="*/ 1794 w 3870"/>
                <a:gd name="T25" fmla="*/ 2703 h 4451"/>
                <a:gd name="T26" fmla="*/ 1732 w 3870"/>
                <a:gd name="T27" fmla="*/ 2749 h 4451"/>
                <a:gd name="T28" fmla="*/ 1619 w 3870"/>
                <a:gd name="T29" fmla="*/ 2817 h 4451"/>
                <a:gd name="T30" fmla="*/ 1501 w 3870"/>
                <a:gd name="T31" fmla="*/ 2829 h 4451"/>
                <a:gd name="T32" fmla="*/ 1495 w 3870"/>
                <a:gd name="T33" fmla="*/ 2859 h 4451"/>
                <a:gd name="T34" fmla="*/ 1791 w 3870"/>
                <a:gd name="T35" fmla="*/ 4268 h 4451"/>
                <a:gd name="T36" fmla="*/ 1720 w 3870"/>
                <a:gd name="T37" fmla="*/ 4401 h 4451"/>
                <a:gd name="T38" fmla="*/ 1572 w 3870"/>
                <a:gd name="T39" fmla="*/ 4451 h 4451"/>
                <a:gd name="T40" fmla="*/ 1098 w 3870"/>
                <a:gd name="T41" fmla="*/ 4419 h 4451"/>
                <a:gd name="T42" fmla="*/ 967 w 3870"/>
                <a:gd name="T43" fmla="*/ 4298 h 4451"/>
                <a:gd name="T44" fmla="*/ 635 w 3870"/>
                <a:gd name="T45" fmla="*/ 2855 h 4451"/>
                <a:gd name="T46" fmla="*/ 608 w 3870"/>
                <a:gd name="T47" fmla="*/ 2823 h 4451"/>
                <a:gd name="T48" fmla="*/ 434 w 3870"/>
                <a:gd name="T49" fmla="*/ 2806 h 4451"/>
                <a:gd name="T50" fmla="*/ 332 w 3870"/>
                <a:gd name="T51" fmla="*/ 2703 h 4451"/>
                <a:gd name="T52" fmla="*/ 315 w 3870"/>
                <a:gd name="T53" fmla="*/ 2542 h 4451"/>
                <a:gd name="T54" fmla="*/ 291 w 3870"/>
                <a:gd name="T55" fmla="*/ 2514 h 4451"/>
                <a:gd name="T56" fmla="*/ 250 w 3870"/>
                <a:gd name="T57" fmla="*/ 2509 h 4451"/>
                <a:gd name="T58" fmla="*/ 89 w 3870"/>
                <a:gd name="T59" fmla="*/ 2439 h 4451"/>
                <a:gd name="T60" fmla="*/ 5 w 3870"/>
                <a:gd name="T61" fmla="*/ 2286 h 4451"/>
                <a:gd name="T62" fmla="*/ 15 w 3870"/>
                <a:gd name="T63" fmla="*/ 1432 h 4451"/>
                <a:gd name="T64" fmla="*/ 124 w 3870"/>
                <a:gd name="T65" fmla="*/ 1294 h 4451"/>
                <a:gd name="T66" fmla="*/ 255 w 3870"/>
                <a:gd name="T67" fmla="*/ 1250 h 4451"/>
                <a:gd name="T68" fmla="*/ 291 w 3870"/>
                <a:gd name="T69" fmla="*/ 1247 h 4451"/>
                <a:gd name="T70" fmla="*/ 317 w 3870"/>
                <a:gd name="T71" fmla="*/ 1203 h 4451"/>
                <a:gd name="T72" fmla="*/ 350 w 3870"/>
                <a:gd name="T73" fmla="*/ 1025 h 4451"/>
                <a:gd name="T74" fmla="*/ 470 w 3870"/>
                <a:gd name="T75" fmla="*/ 944 h 4451"/>
                <a:gd name="T76" fmla="*/ 1666 w 3870"/>
                <a:gd name="T77" fmla="*/ 958 h 4451"/>
                <a:gd name="T78" fmla="*/ 1756 w 3870"/>
                <a:gd name="T79" fmla="*/ 1044 h 4451"/>
                <a:gd name="T80" fmla="*/ 1804 w 3870"/>
                <a:gd name="T81" fmla="*/ 1056 h 4451"/>
                <a:gd name="T82" fmla="*/ 2047 w 3870"/>
                <a:gd name="T83" fmla="*/ 1003 h 4451"/>
                <a:gd name="T84" fmla="*/ 2504 w 3870"/>
                <a:gd name="T85" fmla="*/ 843 h 4451"/>
                <a:gd name="T86" fmla="*/ 2930 w 3870"/>
                <a:gd name="T87" fmla="*/ 636 h 4451"/>
                <a:gd name="T88" fmla="*/ 3250 w 3870"/>
                <a:gd name="T89" fmla="*/ 432 h 4451"/>
                <a:gd name="T90" fmla="*/ 3469 w 3870"/>
                <a:gd name="T91" fmla="*/ 254 h 4451"/>
                <a:gd name="T92" fmla="*/ 3597 w 3870"/>
                <a:gd name="T93" fmla="*/ 127 h 4451"/>
                <a:gd name="T94" fmla="*/ 3639 w 3870"/>
                <a:gd name="T95" fmla="*/ 78 h 4451"/>
                <a:gd name="T96" fmla="*/ 3762 w 3870"/>
                <a:gd name="T97" fmla="*/ 0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70" h="4451">
                  <a:moveTo>
                    <a:pt x="3762" y="0"/>
                  </a:moveTo>
                  <a:lnTo>
                    <a:pt x="3768" y="0"/>
                  </a:lnTo>
                  <a:lnTo>
                    <a:pt x="3779" y="1"/>
                  </a:lnTo>
                  <a:lnTo>
                    <a:pt x="3789" y="3"/>
                  </a:lnTo>
                  <a:lnTo>
                    <a:pt x="3803" y="9"/>
                  </a:lnTo>
                  <a:lnTo>
                    <a:pt x="3817" y="16"/>
                  </a:lnTo>
                  <a:lnTo>
                    <a:pt x="3829" y="27"/>
                  </a:lnTo>
                  <a:lnTo>
                    <a:pt x="3842" y="42"/>
                  </a:lnTo>
                  <a:lnTo>
                    <a:pt x="3853" y="62"/>
                  </a:lnTo>
                  <a:lnTo>
                    <a:pt x="3862" y="88"/>
                  </a:lnTo>
                  <a:lnTo>
                    <a:pt x="3868" y="118"/>
                  </a:lnTo>
                  <a:lnTo>
                    <a:pt x="3870" y="154"/>
                  </a:lnTo>
                  <a:lnTo>
                    <a:pt x="3870" y="3607"/>
                  </a:lnTo>
                  <a:lnTo>
                    <a:pt x="3868" y="3643"/>
                  </a:lnTo>
                  <a:lnTo>
                    <a:pt x="3862" y="3675"/>
                  </a:lnTo>
                  <a:lnTo>
                    <a:pt x="3852" y="3704"/>
                  </a:lnTo>
                  <a:lnTo>
                    <a:pt x="3835" y="3728"/>
                  </a:lnTo>
                  <a:lnTo>
                    <a:pt x="3814" y="3746"/>
                  </a:lnTo>
                  <a:lnTo>
                    <a:pt x="3789" y="3758"/>
                  </a:lnTo>
                  <a:lnTo>
                    <a:pt x="3762" y="3763"/>
                  </a:lnTo>
                  <a:lnTo>
                    <a:pt x="3730" y="3757"/>
                  </a:lnTo>
                  <a:lnTo>
                    <a:pt x="3700" y="3742"/>
                  </a:lnTo>
                  <a:lnTo>
                    <a:pt x="3670" y="3717"/>
                  </a:lnTo>
                  <a:lnTo>
                    <a:pt x="3639" y="3683"/>
                  </a:lnTo>
                  <a:lnTo>
                    <a:pt x="3636" y="3680"/>
                  </a:lnTo>
                  <a:lnTo>
                    <a:pt x="3629" y="3669"/>
                  </a:lnTo>
                  <a:lnTo>
                    <a:pt x="3615" y="3654"/>
                  </a:lnTo>
                  <a:lnTo>
                    <a:pt x="3597" y="3634"/>
                  </a:lnTo>
                  <a:lnTo>
                    <a:pt x="3573" y="3608"/>
                  </a:lnTo>
                  <a:lnTo>
                    <a:pt x="3544" y="3578"/>
                  </a:lnTo>
                  <a:lnTo>
                    <a:pt x="3509" y="3545"/>
                  </a:lnTo>
                  <a:lnTo>
                    <a:pt x="3469" y="3508"/>
                  </a:lnTo>
                  <a:lnTo>
                    <a:pt x="3422" y="3467"/>
                  </a:lnTo>
                  <a:lnTo>
                    <a:pt x="3371" y="3423"/>
                  </a:lnTo>
                  <a:lnTo>
                    <a:pt x="3313" y="3378"/>
                  </a:lnTo>
                  <a:lnTo>
                    <a:pt x="3248" y="3329"/>
                  </a:lnTo>
                  <a:lnTo>
                    <a:pt x="3178" y="3281"/>
                  </a:lnTo>
                  <a:lnTo>
                    <a:pt x="3102" y="3229"/>
                  </a:lnTo>
                  <a:lnTo>
                    <a:pt x="3019" y="3178"/>
                  </a:lnTo>
                  <a:lnTo>
                    <a:pt x="2930" y="3125"/>
                  </a:lnTo>
                  <a:lnTo>
                    <a:pt x="2833" y="3073"/>
                  </a:lnTo>
                  <a:lnTo>
                    <a:pt x="2729" y="3020"/>
                  </a:lnTo>
                  <a:lnTo>
                    <a:pt x="2620" y="2968"/>
                  </a:lnTo>
                  <a:lnTo>
                    <a:pt x="2504" y="2918"/>
                  </a:lnTo>
                  <a:lnTo>
                    <a:pt x="2379" y="2868"/>
                  </a:lnTo>
                  <a:lnTo>
                    <a:pt x="2249" y="2821"/>
                  </a:lnTo>
                  <a:lnTo>
                    <a:pt x="2109" y="2776"/>
                  </a:lnTo>
                  <a:lnTo>
                    <a:pt x="2023" y="2752"/>
                  </a:lnTo>
                  <a:lnTo>
                    <a:pt x="1926" y="2727"/>
                  </a:lnTo>
                  <a:lnTo>
                    <a:pt x="1821" y="2706"/>
                  </a:lnTo>
                  <a:lnTo>
                    <a:pt x="1809" y="2703"/>
                  </a:lnTo>
                  <a:lnTo>
                    <a:pt x="1794" y="2703"/>
                  </a:lnTo>
                  <a:lnTo>
                    <a:pt x="1779" y="2705"/>
                  </a:lnTo>
                  <a:lnTo>
                    <a:pt x="1764" y="2711"/>
                  </a:lnTo>
                  <a:lnTo>
                    <a:pt x="1753" y="2723"/>
                  </a:lnTo>
                  <a:lnTo>
                    <a:pt x="1732" y="2749"/>
                  </a:lnTo>
                  <a:lnTo>
                    <a:pt x="1707" y="2773"/>
                  </a:lnTo>
                  <a:lnTo>
                    <a:pt x="1682" y="2793"/>
                  </a:lnTo>
                  <a:lnTo>
                    <a:pt x="1651" y="2808"/>
                  </a:lnTo>
                  <a:lnTo>
                    <a:pt x="1619" y="2817"/>
                  </a:lnTo>
                  <a:lnTo>
                    <a:pt x="1585" y="2821"/>
                  </a:lnTo>
                  <a:lnTo>
                    <a:pt x="1525" y="2821"/>
                  </a:lnTo>
                  <a:lnTo>
                    <a:pt x="1510" y="2823"/>
                  </a:lnTo>
                  <a:lnTo>
                    <a:pt x="1501" y="2829"/>
                  </a:lnTo>
                  <a:lnTo>
                    <a:pt x="1497" y="2837"/>
                  </a:lnTo>
                  <a:lnTo>
                    <a:pt x="1494" y="2846"/>
                  </a:lnTo>
                  <a:lnTo>
                    <a:pt x="1494" y="2853"/>
                  </a:lnTo>
                  <a:lnTo>
                    <a:pt x="1495" y="2859"/>
                  </a:lnTo>
                  <a:lnTo>
                    <a:pt x="1495" y="2862"/>
                  </a:lnTo>
                  <a:lnTo>
                    <a:pt x="1786" y="4187"/>
                  </a:lnTo>
                  <a:lnTo>
                    <a:pt x="1792" y="4228"/>
                  </a:lnTo>
                  <a:lnTo>
                    <a:pt x="1791" y="4268"/>
                  </a:lnTo>
                  <a:lnTo>
                    <a:pt x="1782" y="4306"/>
                  </a:lnTo>
                  <a:lnTo>
                    <a:pt x="1767" y="4341"/>
                  </a:lnTo>
                  <a:lnTo>
                    <a:pt x="1747" y="4372"/>
                  </a:lnTo>
                  <a:lnTo>
                    <a:pt x="1720" y="4401"/>
                  </a:lnTo>
                  <a:lnTo>
                    <a:pt x="1688" y="4423"/>
                  </a:lnTo>
                  <a:lnTo>
                    <a:pt x="1653" y="4439"/>
                  </a:lnTo>
                  <a:lnTo>
                    <a:pt x="1613" y="4448"/>
                  </a:lnTo>
                  <a:lnTo>
                    <a:pt x="1572" y="4451"/>
                  </a:lnTo>
                  <a:lnTo>
                    <a:pt x="1230" y="4451"/>
                  </a:lnTo>
                  <a:lnTo>
                    <a:pt x="1184" y="4448"/>
                  </a:lnTo>
                  <a:lnTo>
                    <a:pt x="1140" y="4438"/>
                  </a:lnTo>
                  <a:lnTo>
                    <a:pt x="1098" y="4419"/>
                  </a:lnTo>
                  <a:lnTo>
                    <a:pt x="1060" y="4397"/>
                  </a:lnTo>
                  <a:lnTo>
                    <a:pt x="1024" y="4368"/>
                  </a:lnTo>
                  <a:lnTo>
                    <a:pt x="993" y="4335"/>
                  </a:lnTo>
                  <a:lnTo>
                    <a:pt x="967" y="4298"/>
                  </a:lnTo>
                  <a:lnTo>
                    <a:pt x="948" y="4257"/>
                  </a:lnTo>
                  <a:lnTo>
                    <a:pt x="934" y="4215"/>
                  </a:lnTo>
                  <a:lnTo>
                    <a:pt x="635" y="2858"/>
                  </a:lnTo>
                  <a:lnTo>
                    <a:pt x="635" y="2855"/>
                  </a:lnTo>
                  <a:lnTo>
                    <a:pt x="632" y="2849"/>
                  </a:lnTo>
                  <a:lnTo>
                    <a:pt x="628" y="2840"/>
                  </a:lnTo>
                  <a:lnTo>
                    <a:pt x="620" y="2830"/>
                  </a:lnTo>
                  <a:lnTo>
                    <a:pt x="608" y="2823"/>
                  </a:lnTo>
                  <a:lnTo>
                    <a:pt x="591" y="2821"/>
                  </a:lnTo>
                  <a:lnTo>
                    <a:pt x="509" y="2821"/>
                  </a:lnTo>
                  <a:lnTo>
                    <a:pt x="470" y="2817"/>
                  </a:lnTo>
                  <a:lnTo>
                    <a:pt x="434" y="2806"/>
                  </a:lnTo>
                  <a:lnTo>
                    <a:pt x="402" y="2788"/>
                  </a:lnTo>
                  <a:lnTo>
                    <a:pt x="373" y="2765"/>
                  </a:lnTo>
                  <a:lnTo>
                    <a:pt x="350" y="2736"/>
                  </a:lnTo>
                  <a:lnTo>
                    <a:pt x="332" y="2703"/>
                  </a:lnTo>
                  <a:lnTo>
                    <a:pt x="321" y="2668"/>
                  </a:lnTo>
                  <a:lnTo>
                    <a:pt x="317" y="2629"/>
                  </a:lnTo>
                  <a:lnTo>
                    <a:pt x="317" y="2559"/>
                  </a:lnTo>
                  <a:lnTo>
                    <a:pt x="315" y="2542"/>
                  </a:lnTo>
                  <a:lnTo>
                    <a:pt x="311" y="2530"/>
                  </a:lnTo>
                  <a:lnTo>
                    <a:pt x="305" y="2521"/>
                  </a:lnTo>
                  <a:lnTo>
                    <a:pt x="299" y="2517"/>
                  </a:lnTo>
                  <a:lnTo>
                    <a:pt x="291" y="2514"/>
                  </a:lnTo>
                  <a:lnTo>
                    <a:pt x="287" y="2512"/>
                  </a:lnTo>
                  <a:lnTo>
                    <a:pt x="268" y="2511"/>
                  </a:lnTo>
                  <a:lnTo>
                    <a:pt x="256" y="2511"/>
                  </a:lnTo>
                  <a:lnTo>
                    <a:pt x="250" y="2509"/>
                  </a:lnTo>
                  <a:lnTo>
                    <a:pt x="206" y="2503"/>
                  </a:lnTo>
                  <a:lnTo>
                    <a:pt x="164" y="2488"/>
                  </a:lnTo>
                  <a:lnTo>
                    <a:pt x="124" y="2467"/>
                  </a:lnTo>
                  <a:lnTo>
                    <a:pt x="89" y="2439"/>
                  </a:lnTo>
                  <a:lnTo>
                    <a:pt x="59" y="2406"/>
                  </a:lnTo>
                  <a:lnTo>
                    <a:pt x="35" y="2369"/>
                  </a:lnTo>
                  <a:lnTo>
                    <a:pt x="15" y="2329"/>
                  </a:lnTo>
                  <a:lnTo>
                    <a:pt x="5" y="2286"/>
                  </a:lnTo>
                  <a:lnTo>
                    <a:pt x="0" y="2241"/>
                  </a:lnTo>
                  <a:lnTo>
                    <a:pt x="0" y="1520"/>
                  </a:lnTo>
                  <a:lnTo>
                    <a:pt x="5" y="1475"/>
                  </a:lnTo>
                  <a:lnTo>
                    <a:pt x="15" y="1432"/>
                  </a:lnTo>
                  <a:lnTo>
                    <a:pt x="35" y="1392"/>
                  </a:lnTo>
                  <a:lnTo>
                    <a:pt x="59" y="1355"/>
                  </a:lnTo>
                  <a:lnTo>
                    <a:pt x="89" y="1322"/>
                  </a:lnTo>
                  <a:lnTo>
                    <a:pt x="124" y="1294"/>
                  </a:lnTo>
                  <a:lnTo>
                    <a:pt x="164" y="1273"/>
                  </a:lnTo>
                  <a:lnTo>
                    <a:pt x="206" y="1258"/>
                  </a:lnTo>
                  <a:lnTo>
                    <a:pt x="250" y="1252"/>
                  </a:lnTo>
                  <a:lnTo>
                    <a:pt x="255" y="1250"/>
                  </a:lnTo>
                  <a:lnTo>
                    <a:pt x="262" y="1250"/>
                  </a:lnTo>
                  <a:lnTo>
                    <a:pt x="276" y="1249"/>
                  </a:lnTo>
                  <a:lnTo>
                    <a:pt x="282" y="1249"/>
                  </a:lnTo>
                  <a:lnTo>
                    <a:pt x="291" y="1247"/>
                  </a:lnTo>
                  <a:lnTo>
                    <a:pt x="300" y="1243"/>
                  </a:lnTo>
                  <a:lnTo>
                    <a:pt x="309" y="1234"/>
                  </a:lnTo>
                  <a:lnTo>
                    <a:pt x="314" y="1222"/>
                  </a:lnTo>
                  <a:lnTo>
                    <a:pt x="317" y="1203"/>
                  </a:lnTo>
                  <a:lnTo>
                    <a:pt x="317" y="1132"/>
                  </a:lnTo>
                  <a:lnTo>
                    <a:pt x="321" y="1094"/>
                  </a:lnTo>
                  <a:lnTo>
                    <a:pt x="332" y="1058"/>
                  </a:lnTo>
                  <a:lnTo>
                    <a:pt x="350" y="1025"/>
                  </a:lnTo>
                  <a:lnTo>
                    <a:pt x="373" y="997"/>
                  </a:lnTo>
                  <a:lnTo>
                    <a:pt x="402" y="973"/>
                  </a:lnTo>
                  <a:lnTo>
                    <a:pt x="434" y="955"/>
                  </a:lnTo>
                  <a:lnTo>
                    <a:pt x="470" y="944"/>
                  </a:lnTo>
                  <a:lnTo>
                    <a:pt x="509" y="940"/>
                  </a:lnTo>
                  <a:lnTo>
                    <a:pt x="1585" y="940"/>
                  </a:lnTo>
                  <a:lnTo>
                    <a:pt x="1627" y="946"/>
                  </a:lnTo>
                  <a:lnTo>
                    <a:pt x="1666" y="958"/>
                  </a:lnTo>
                  <a:lnTo>
                    <a:pt x="1700" y="979"/>
                  </a:lnTo>
                  <a:lnTo>
                    <a:pt x="1730" y="1006"/>
                  </a:lnTo>
                  <a:lnTo>
                    <a:pt x="1753" y="1040"/>
                  </a:lnTo>
                  <a:lnTo>
                    <a:pt x="1756" y="1044"/>
                  </a:lnTo>
                  <a:lnTo>
                    <a:pt x="1762" y="1049"/>
                  </a:lnTo>
                  <a:lnTo>
                    <a:pt x="1771" y="1053"/>
                  </a:lnTo>
                  <a:lnTo>
                    <a:pt x="1785" y="1055"/>
                  </a:lnTo>
                  <a:lnTo>
                    <a:pt x="1804" y="1056"/>
                  </a:lnTo>
                  <a:lnTo>
                    <a:pt x="1830" y="1053"/>
                  </a:lnTo>
                  <a:lnTo>
                    <a:pt x="1908" y="1041"/>
                  </a:lnTo>
                  <a:lnTo>
                    <a:pt x="1980" y="1023"/>
                  </a:lnTo>
                  <a:lnTo>
                    <a:pt x="2047" y="1003"/>
                  </a:lnTo>
                  <a:lnTo>
                    <a:pt x="2109" y="985"/>
                  </a:lnTo>
                  <a:lnTo>
                    <a:pt x="2249" y="940"/>
                  </a:lnTo>
                  <a:lnTo>
                    <a:pt x="2379" y="893"/>
                  </a:lnTo>
                  <a:lnTo>
                    <a:pt x="2504" y="843"/>
                  </a:lnTo>
                  <a:lnTo>
                    <a:pt x="2620" y="793"/>
                  </a:lnTo>
                  <a:lnTo>
                    <a:pt x="2729" y="741"/>
                  </a:lnTo>
                  <a:lnTo>
                    <a:pt x="2833" y="689"/>
                  </a:lnTo>
                  <a:lnTo>
                    <a:pt x="2930" y="636"/>
                  </a:lnTo>
                  <a:lnTo>
                    <a:pt x="3019" y="585"/>
                  </a:lnTo>
                  <a:lnTo>
                    <a:pt x="3102" y="532"/>
                  </a:lnTo>
                  <a:lnTo>
                    <a:pt x="3178" y="482"/>
                  </a:lnTo>
                  <a:lnTo>
                    <a:pt x="3250" y="432"/>
                  </a:lnTo>
                  <a:lnTo>
                    <a:pt x="3313" y="383"/>
                  </a:lnTo>
                  <a:lnTo>
                    <a:pt x="3371" y="338"/>
                  </a:lnTo>
                  <a:lnTo>
                    <a:pt x="3422" y="294"/>
                  </a:lnTo>
                  <a:lnTo>
                    <a:pt x="3469" y="254"/>
                  </a:lnTo>
                  <a:lnTo>
                    <a:pt x="3509" y="216"/>
                  </a:lnTo>
                  <a:lnTo>
                    <a:pt x="3544" y="183"/>
                  </a:lnTo>
                  <a:lnTo>
                    <a:pt x="3574" y="153"/>
                  </a:lnTo>
                  <a:lnTo>
                    <a:pt x="3597" y="127"/>
                  </a:lnTo>
                  <a:lnTo>
                    <a:pt x="3615" y="107"/>
                  </a:lnTo>
                  <a:lnTo>
                    <a:pt x="3629" y="92"/>
                  </a:lnTo>
                  <a:lnTo>
                    <a:pt x="3636" y="81"/>
                  </a:lnTo>
                  <a:lnTo>
                    <a:pt x="3639" y="78"/>
                  </a:lnTo>
                  <a:lnTo>
                    <a:pt x="3670" y="44"/>
                  </a:lnTo>
                  <a:lnTo>
                    <a:pt x="3700" y="19"/>
                  </a:lnTo>
                  <a:lnTo>
                    <a:pt x="3730" y="4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rgbClr val="A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854" y="1476"/>
              <a:ext cx="271" cy="1065"/>
            </a:xfrm>
            <a:custGeom>
              <a:avLst/>
              <a:gdLst>
                <a:gd name="T0" fmla="*/ 170 w 543"/>
                <a:gd name="T1" fmla="*/ 5 h 2129"/>
                <a:gd name="T2" fmla="*/ 218 w 543"/>
                <a:gd name="T3" fmla="*/ 34 h 2129"/>
                <a:gd name="T4" fmla="*/ 302 w 543"/>
                <a:gd name="T5" fmla="*/ 153 h 2129"/>
                <a:gd name="T6" fmla="*/ 406 w 543"/>
                <a:gd name="T7" fmla="*/ 363 h 2129"/>
                <a:gd name="T8" fmla="*/ 482 w 543"/>
                <a:gd name="T9" fmla="*/ 586 h 2129"/>
                <a:gd name="T10" fmla="*/ 528 w 543"/>
                <a:gd name="T11" fmla="*/ 819 h 2129"/>
                <a:gd name="T12" fmla="*/ 543 w 543"/>
                <a:gd name="T13" fmla="*/ 1060 h 2129"/>
                <a:gd name="T14" fmla="*/ 528 w 543"/>
                <a:gd name="T15" fmla="*/ 1306 h 2129"/>
                <a:gd name="T16" fmla="*/ 481 w 543"/>
                <a:gd name="T17" fmla="*/ 1541 h 2129"/>
                <a:gd name="T18" fmla="*/ 403 w 543"/>
                <a:gd name="T19" fmla="*/ 1765 h 2129"/>
                <a:gd name="T20" fmla="*/ 297 w 543"/>
                <a:gd name="T21" fmla="*/ 1976 h 2129"/>
                <a:gd name="T22" fmla="*/ 211 w 543"/>
                <a:gd name="T23" fmla="*/ 2097 h 2129"/>
                <a:gd name="T24" fmla="*/ 158 w 543"/>
                <a:gd name="T25" fmla="*/ 2126 h 2129"/>
                <a:gd name="T26" fmla="*/ 102 w 543"/>
                <a:gd name="T27" fmla="*/ 2126 h 2129"/>
                <a:gd name="T28" fmla="*/ 55 w 543"/>
                <a:gd name="T29" fmla="*/ 2106 h 2129"/>
                <a:gd name="T30" fmla="*/ 15 w 543"/>
                <a:gd name="T31" fmla="*/ 2062 h 2129"/>
                <a:gd name="T32" fmla="*/ 0 w 543"/>
                <a:gd name="T33" fmla="*/ 2009 h 2129"/>
                <a:gd name="T34" fmla="*/ 9 w 543"/>
                <a:gd name="T35" fmla="*/ 1953 h 2129"/>
                <a:gd name="T36" fmla="*/ 77 w 543"/>
                <a:gd name="T37" fmla="*/ 1844 h 2129"/>
                <a:gd name="T38" fmla="*/ 167 w 543"/>
                <a:gd name="T39" fmla="*/ 1665 h 2129"/>
                <a:gd name="T40" fmla="*/ 234 w 543"/>
                <a:gd name="T41" fmla="*/ 1471 h 2129"/>
                <a:gd name="T42" fmla="*/ 274 w 543"/>
                <a:gd name="T43" fmla="*/ 1269 h 2129"/>
                <a:gd name="T44" fmla="*/ 288 w 543"/>
                <a:gd name="T45" fmla="*/ 1060 h 2129"/>
                <a:gd name="T46" fmla="*/ 274 w 543"/>
                <a:gd name="T47" fmla="*/ 852 h 2129"/>
                <a:gd name="T48" fmla="*/ 235 w 543"/>
                <a:gd name="T49" fmla="*/ 654 h 2129"/>
                <a:gd name="T50" fmla="*/ 170 w 543"/>
                <a:gd name="T51" fmla="*/ 463 h 2129"/>
                <a:gd name="T52" fmla="*/ 82 w 543"/>
                <a:gd name="T53" fmla="*/ 284 h 2129"/>
                <a:gd name="T54" fmla="*/ 14 w 543"/>
                <a:gd name="T55" fmla="*/ 175 h 2129"/>
                <a:gd name="T56" fmla="*/ 6 w 543"/>
                <a:gd name="T57" fmla="*/ 119 h 2129"/>
                <a:gd name="T58" fmla="*/ 21 w 543"/>
                <a:gd name="T59" fmla="*/ 66 h 2129"/>
                <a:gd name="T60" fmla="*/ 61 w 543"/>
                <a:gd name="T61" fmla="*/ 23 h 2129"/>
                <a:gd name="T62" fmla="*/ 114 w 543"/>
                <a:gd name="T63" fmla="*/ 2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3" h="2129">
                  <a:moveTo>
                    <a:pt x="143" y="0"/>
                  </a:moveTo>
                  <a:lnTo>
                    <a:pt x="170" y="5"/>
                  </a:lnTo>
                  <a:lnTo>
                    <a:pt x="196" y="17"/>
                  </a:lnTo>
                  <a:lnTo>
                    <a:pt x="218" y="34"/>
                  </a:lnTo>
                  <a:lnTo>
                    <a:pt x="238" y="55"/>
                  </a:lnTo>
                  <a:lnTo>
                    <a:pt x="302" y="153"/>
                  </a:lnTo>
                  <a:lnTo>
                    <a:pt x="358" y="257"/>
                  </a:lnTo>
                  <a:lnTo>
                    <a:pt x="406" y="363"/>
                  </a:lnTo>
                  <a:lnTo>
                    <a:pt x="447" y="472"/>
                  </a:lnTo>
                  <a:lnTo>
                    <a:pt x="482" y="586"/>
                  </a:lnTo>
                  <a:lnTo>
                    <a:pt x="508" y="701"/>
                  </a:lnTo>
                  <a:lnTo>
                    <a:pt x="528" y="819"/>
                  </a:lnTo>
                  <a:lnTo>
                    <a:pt x="540" y="939"/>
                  </a:lnTo>
                  <a:lnTo>
                    <a:pt x="543" y="1060"/>
                  </a:lnTo>
                  <a:lnTo>
                    <a:pt x="540" y="1185"/>
                  </a:lnTo>
                  <a:lnTo>
                    <a:pt x="528" y="1306"/>
                  </a:lnTo>
                  <a:lnTo>
                    <a:pt x="508" y="1424"/>
                  </a:lnTo>
                  <a:lnTo>
                    <a:pt x="481" y="1541"/>
                  </a:lnTo>
                  <a:lnTo>
                    <a:pt x="446" y="1655"/>
                  </a:lnTo>
                  <a:lnTo>
                    <a:pt x="403" y="1765"/>
                  </a:lnTo>
                  <a:lnTo>
                    <a:pt x="353" y="1871"/>
                  </a:lnTo>
                  <a:lnTo>
                    <a:pt x="297" y="1976"/>
                  </a:lnTo>
                  <a:lnTo>
                    <a:pt x="232" y="2075"/>
                  </a:lnTo>
                  <a:lnTo>
                    <a:pt x="211" y="2097"/>
                  </a:lnTo>
                  <a:lnTo>
                    <a:pt x="187" y="2116"/>
                  </a:lnTo>
                  <a:lnTo>
                    <a:pt x="158" y="2126"/>
                  </a:lnTo>
                  <a:lnTo>
                    <a:pt x="127" y="2129"/>
                  </a:lnTo>
                  <a:lnTo>
                    <a:pt x="102" y="2126"/>
                  </a:lnTo>
                  <a:lnTo>
                    <a:pt x="77" y="2119"/>
                  </a:lnTo>
                  <a:lnTo>
                    <a:pt x="55" y="2106"/>
                  </a:lnTo>
                  <a:lnTo>
                    <a:pt x="32" y="2087"/>
                  </a:lnTo>
                  <a:lnTo>
                    <a:pt x="15" y="2062"/>
                  </a:lnTo>
                  <a:lnTo>
                    <a:pt x="5" y="2037"/>
                  </a:lnTo>
                  <a:lnTo>
                    <a:pt x="0" y="2009"/>
                  </a:lnTo>
                  <a:lnTo>
                    <a:pt x="2" y="1982"/>
                  </a:lnTo>
                  <a:lnTo>
                    <a:pt x="9" y="1953"/>
                  </a:lnTo>
                  <a:lnTo>
                    <a:pt x="23" y="1928"/>
                  </a:lnTo>
                  <a:lnTo>
                    <a:pt x="77" y="1844"/>
                  </a:lnTo>
                  <a:lnTo>
                    <a:pt x="124" y="1756"/>
                  </a:lnTo>
                  <a:lnTo>
                    <a:pt x="167" y="1665"/>
                  </a:lnTo>
                  <a:lnTo>
                    <a:pt x="203" y="1570"/>
                  </a:lnTo>
                  <a:lnTo>
                    <a:pt x="234" y="1471"/>
                  </a:lnTo>
                  <a:lnTo>
                    <a:pt x="256" y="1371"/>
                  </a:lnTo>
                  <a:lnTo>
                    <a:pt x="274" y="1269"/>
                  </a:lnTo>
                  <a:lnTo>
                    <a:pt x="284" y="1165"/>
                  </a:lnTo>
                  <a:lnTo>
                    <a:pt x="288" y="1060"/>
                  </a:lnTo>
                  <a:lnTo>
                    <a:pt x="284" y="956"/>
                  </a:lnTo>
                  <a:lnTo>
                    <a:pt x="274" y="852"/>
                  </a:lnTo>
                  <a:lnTo>
                    <a:pt x="258" y="752"/>
                  </a:lnTo>
                  <a:lnTo>
                    <a:pt x="235" y="654"/>
                  </a:lnTo>
                  <a:lnTo>
                    <a:pt x="206" y="557"/>
                  </a:lnTo>
                  <a:lnTo>
                    <a:pt x="170" y="463"/>
                  </a:lnTo>
                  <a:lnTo>
                    <a:pt x="129" y="372"/>
                  </a:lnTo>
                  <a:lnTo>
                    <a:pt x="82" y="284"/>
                  </a:lnTo>
                  <a:lnTo>
                    <a:pt x="27" y="200"/>
                  </a:lnTo>
                  <a:lnTo>
                    <a:pt x="14" y="175"/>
                  </a:lnTo>
                  <a:lnTo>
                    <a:pt x="6" y="147"/>
                  </a:lnTo>
                  <a:lnTo>
                    <a:pt x="6" y="119"/>
                  </a:lnTo>
                  <a:lnTo>
                    <a:pt x="11" y="91"/>
                  </a:lnTo>
                  <a:lnTo>
                    <a:pt x="21" y="66"/>
                  </a:lnTo>
                  <a:lnTo>
                    <a:pt x="38" y="43"/>
                  </a:lnTo>
                  <a:lnTo>
                    <a:pt x="61" y="23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644" y="1657"/>
              <a:ext cx="216" cy="703"/>
            </a:xfrm>
            <a:custGeom>
              <a:avLst/>
              <a:gdLst>
                <a:gd name="T0" fmla="*/ 142 w 433"/>
                <a:gd name="T1" fmla="*/ 0 h 1407"/>
                <a:gd name="T2" fmla="*/ 169 w 433"/>
                <a:gd name="T3" fmla="*/ 6 h 1407"/>
                <a:gd name="T4" fmla="*/ 195 w 433"/>
                <a:gd name="T5" fmla="*/ 17 h 1407"/>
                <a:gd name="T6" fmla="*/ 217 w 433"/>
                <a:gd name="T7" fmla="*/ 34 h 1407"/>
                <a:gd name="T8" fmla="*/ 237 w 433"/>
                <a:gd name="T9" fmla="*/ 56 h 1407"/>
                <a:gd name="T10" fmla="*/ 289 w 433"/>
                <a:gd name="T11" fmla="*/ 138 h 1407"/>
                <a:gd name="T12" fmla="*/ 333 w 433"/>
                <a:gd name="T13" fmla="*/ 223 h 1407"/>
                <a:gd name="T14" fmla="*/ 367 w 433"/>
                <a:gd name="T15" fmla="*/ 314 h 1407"/>
                <a:gd name="T16" fmla="*/ 396 w 433"/>
                <a:gd name="T17" fmla="*/ 407 h 1407"/>
                <a:gd name="T18" fmla="*/ 416 w 433"/>
                <a:gd name="T19" fmla="*/ 502 h 1407"/>
                <a:gd name="T20" fmla="*/ 428 w 433"/>
                <a:gd name="T21" fmla="*/ 601 h 1407"/>
                <a:gd name="T22" fmla="*/ 433 w 433"/>
                <a:gd name="T23" fmla="*/ 701 h 1407"/>
                <a:gd name="T24" fmla="*/ 430 w 433"/>
                <a:gd name="T25" fmla="*/ 790 h 1407"/>
                <a:gd name="T26" fmla="*/ 421 w 433"/>
                <a:gd name="T27" fmla="*/ 878 h 1407"/>
                <a:gd name="T28" fmla="*/ 404 w 433"/>
                <a:gd name="T29" fmla="*/ 963 h 1407"/>
                <a:gd name="T30" fmla="*/ 383 w 433"/>
                <a:gd name="T31" fmla="*/ 1046 h 1407"/>
                <a:gd name="T32" fmla="*/ 354 w 433"/>
                <a:gd name="T33" fmla="*/ 1127 h 1407"/>
                <a:gd name="T34" fmla="*/ 319 w 433"/>
                <a:gd name="T35" fmla="*/ 1206 h 1407"/>
                <a:gd name="T36" fmla="*/ 280 w 433"/>
                <a:gd name="T37" fmla="*/ 1280 h 1407"/>
                <a:gd name="T38" fmla="*/ 232 w 433"/>
                <a:gd name="T39" fmla="*/ 1353 h 1407"/>
                <a:gd name="T40" fmla="*/ 211 w 433"/>
                <a:gd name="T41" fmla="*/ 1375 h 1407"/>
                <a:gd name="T42" fmla="*/ 187 w 433"/>
                <a:gd name="T43" fmla="*/ 1392 h 1407"/>
                <a:gd name="T44" fmla="*/ 158 w 433"/>
                <a:gd name="T45" fmla="*/ 1403 h 1407"/>
                <a:gd name="T46" fmla="*/ 128 w 433"/>
                <a:gd name="T47" fmla="*/ 1407 h 1407"/>
                <a:gd name="T48" fmla="*/ 104 w 433"/>
                <a:gd name="T49" fmla="*/ 1404 h 1407"/>
                <a:gd name="T50" fmla="*/ 78 w 433"/>
                <a:gd name="T51" fmla="*/ 1397 h 1407"/>
                <a:gd name="T52" fmla="*/ 55 w 433"/>
                <a:gd name="T53" fmla="*/ 1383 h 1407"/>
                <a:gd name="T54" fmla="*/ 32 w 433"/>
                <a:gd name="T55" fmla="*/ 1365 h 1407"/>
                <a:gd name="T56" fmla="*/ 17 w 433"/>
                <a:gd name="T57" fmla="*/ 1341 h 1407"/>
                <a:gd name="T58" fmla="*/ 5 w 433"/>
                <a:gd name="T59" fmla="*/ 1315 h 1407"/>
                <a:gd name="T60" fmla="*/ 0 w 433"/>
                <a:gd name="T61" fmla="*/ 1288 h 1407"/>
                <a:gd name="T62" fmla="*/ 2 w 433"/>
                <a:gd name="T63" fmla="*/ 1259 h 1407"/>
                <a:gd name="T64" fmla="*/ 10 w 433"/>
                <a:gd name="T65" fmla="*/ 1231 h 1407"/>
                <a:gd name="T66" fmla="*/ 23 w 433"/>
                <a:gd name="T67" fmla="*/ 1206 h 1407"/>
                <a:gd name="T68" fmla="*/ 63 w 433"/>
                <a:gd name="T69" fmla="*/ 1142 h 1407"/>
                <a:gd name="T70" fmla="*/ 98 w 433"/>
                <a:gd name="T71" fmla="*/ 1075 h 1407"/>
                <a:gd name="T72" fmla="*/ 126 w 433"/>
                <a:gd name="T73" fmla="*/ 1005 h 1407"/>
                <a:gd name="T74" fmla="*/ 148 w 433"/>
                <a:gd name="T75" fmla="*/ 933 h 1407"/>
                <a:gd name="T76" fmla="*/ 164 w 433"/>
                <a:gd name="T77" fmla="*/ 857 h 1407"/>
                <a:gd name="T78" fmla="*/ 173 w 433"/>
                <a:gd name="T79" fmla="*/ 780 h 1407"/>
                <a:gd name="T80" fmla="*/ 178 w 433"/>
                <a:gd name="T81" fmla="*/ 701 h 1407"/>
                <a:gd name="T82" fmla="*/ 173 w 433"/>
                <a:gd name="T83" fmla="*/ 623 h 1407"/>
                <a:gd name="T84" fmla="*/ 164 w 433"/>
                <a:gd name="T85" fmla="*/ 546 h 1407"/>
                <a:gd name="T86" fmla="*/ 149 w 433"/>
                <a:gd name="T87" fmla="*/ 472 h 1407"/>
                <a:gd name="T88" fmla="*/ 128 w 433"/>
                <a:gd name="T89" fmla="*/ 400 h 1407"/>
                <a:gd name="T90" fmla="*/ 99 w 433"/>
                <a:gd name="T91" fmla="*/ 331 h 1407"/>
                <a:gd name="T92" fmla="*/ 66 w 433"/>
                <a:gd name="T93" fmla="*/ 264 h 1407"/>
                <a:gd name="T94" fmla="*/ 26 w 433"/>
                <a:gd name="T95" fmla="*/ 200 h 1407"/>
                <a:gd name="T96" fmla="*/ 13 w 433"/>
                <a:gd name="T97" fmla="*/ 175 h 1407"/>
                <a:gd name="T98" fmla="*/ 5 w 433"/>
                <a:gd name="T99" fmla="*/ 147 h 1407"/>
                <a:gd name="T100" fmla="*/ 4 w 433"/>
                <a:gd name="T101" fmla="*/ 118 h 1407"/>
                <a:gd name="T102" fmla="*/ 10 w 433"/>
                <a:gd name="T103" fmla="*/ 91 h 1407"/>
                <a:gd name="T104" fmla="*/ 20 w 433"/>
                <a:gd name="T105" fmla="*/ 65 h 1407"/>
                <a:gd name="T106" fmla="*/ 37 w 433"/>
                <a:gd name="T107" fmla="*/ 43 h 1407"/>
                <a:gd name="T108" fmla="*/ 60 w 433"/>
                <a:gd name="T109" fmla="*/ 23 h 1407"/>
                <a:gd name="T110" fmla="*/ 85 w 433"/>
                <a:gd name="T111" fmla="*/ 9 h 1407"/>
                <a:gd name="T112" fmla="*/ 113 w 433"/>
                <a:gd name="T113" fmla="*/ 2 h 1407"/>
                <a:gd name="T114" fmla="*/ 142 w 433"/>
                <a:gd name="T115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3" h="1407">
                  <a:moveTo>
                    <a:pt x="142" y="0"/>
                  </a:moveTo>
                  <a:lnTo>
                    <a:pt x="169" y="6"/>
                  </a:lnTo>
                  <a:lnTo>
                    <a:pt x="195" y="17"/>
                  </a:lnTo>
                  <a:lnTo>
                    <a:pt x="217" y="34"/>
                  </a:lnTo>
                  <a:lnTo>
                    <a:pt x="237" y="56"/>
                  </a:lnTo>
                  <a:lnTo>
                    <a:pt x="289" y="138"/>
                  </a:lnTo>
                  <a:lnTo>
                    <a:pt x="333" y="223"/>
                  </a:lnTo>
                  <a:lnTo>
                    <a:pt x="367" y="314"/>
                  </a:lnTo>
                  <a:lnTo>
                    <a:pt x="396" y="407"/>
                  </a:lnTo>
                  <a:lnTo>
                    <a:pt x="416" y="502"/>
                  </a:lnTo>
                  <a:lnTo>
                    <a:pt x="428" y="601"/>
                  </a:lnTo>
                  <a:lnTo>
                    <a:pt x="433" y="701"/>
                  </a:lnTo>
                  <a:lnTo>
                    <a:pt x="430" y="790"/>
                  </a:lnTo>
                  <a:lnTo>
                    <a:pt x="421" y="878"/>
                  </a:lnTo>
                  <a:lnTo>
                    <a:pt x="404" y="963"/>
                  </a:lnTo>
                  <a:lnTo>
                    <a:pt x="383" y="1046"/>
                  </a:lnTo>
                  <a:lnTo>
                    <a:pt x="354" y="1127"/>
                  </a:lnTo>
                  <a:lnTo>
                    <a:pt x="319" y="1206"/>
                  </a:lnTo>
                  <a:lnTo>
                    <a:pt x="280" y="1280"/>
                  </a:lnTo>
                  <a:lnTo>
                    <a:pt x="232" y="1353"/>
                  </a:lnTo>
                  <a:lnTo>
                    <a:pt x="211" y="1375"/>
                  </a:lnTo>
                  <a:lnTo>
                    <a:pt x="187" y="1392"/>
                  </a:lnTo>
                  <a:lnTo>
                    <a:pt x="158" y="1403"/>
                  </a:lnTo>
                  <a:lnTo>
                    <a:pt x="128" y="1407"/>
                  </a:lnTo>
                  <a:lnTo>
                    <a:pt x="104" y="1404"/>
                  </a:lnTo>
                  <a:lnTo>
                    <a:pt x="78" y="1397"/>
                  </a:lnTo>
                  <a:lnTo>
                    <a:pt x="55" y="1383"/>
                  </a:lnTo>
                  <a:lnTo>
                    <a:pt x="32" y="1365"/>
                  </a:lnTo>
                  <a:lnTo>
                    <a:pt x="17" y="1341"/>
                  </a:lnTo>
                  <a:lnTo>
                    <a:pt x="5" y="1315"/>
                  </a:lnTo>
                  <a:lnTo>
                    <a:pt x="0" y="1288"/>
                  </a:lnTo>
                  <a:lnTo>
                    <a:pt x="2" y="1259"/>
                  </a:lnTo>
                  <a:lnTo>
                    <a:pt x="10" y="1231"/>
                  </a:lnTo>
                  <a:lnTo>
                    <a:pt x="23" y="1206"/>
                  </a:lnTo>
                  <a:lnTo>
                    <a:pt x="63" y="1142"/>
                  </a:lnTo>
                  <a:lnTo>
                    <a:pt x="98" y="1075"/>
                  </a:lnTo>
                  <a:lnTo>
                    <a:pt x="126" y="1005"/>
                  </a:lnTo>
                  <a:lnTo>
                    <a:pt x="148" y="933"/>
                  </a:lnTo>
                  <a:lnTo>
                    <a:pt x="164" y="857"/>
                  </a:lnTo>
                  <a:lnTo>
                    <a:pt x="173" y="780"/>
                  </a:lnTo>
                  <a:lnTo>
                    <a:pt x="178" y="701"/>
                  </a:lnTo>
                  <a:lnTo>
                    <a:pt x="173" y="623"/>
                  </a:lnTo>
                  <a:lnTo>
                    <a:pt x="164" y="546"/>
                  </a:lnTo>
                  <a:lnTo>
                    <a:pt x="149" y="472"/>
                  </a:lnTo>
                  <a:lnTo>
                    <a:pt x="128" y="400"/>
                  </a:lnTo>
                  <a:lnTo>
                    <a:pt x="99" y="331"/>
                  </a:lnTo>
                  <a:lnTo>
                    <a:pt x="66" y="264"/>
                  </a:lnTo>
                  <a:lnTo>
                    <a:pt x="26" y="200"/>
                  </a:lnTo>
                  <a:lnTo>
                    <a:pt x="13" y="175"/>
                  </a:lnTo>
                  <a:lnTo>
                    <a:pt x="5" y="147"/>
                  </a:lnTo>
                  <a:lnTo>
                    <a:pt x="4" y="118"/>
                  </a:lnTo>
                  <a:lnTo>
                    <a:pt x="10" y="91"/>
                  </a:lnTo>
                  <a:lnTo>
                    <a:pt x="20" y="65"/>
                  </a:lnTo>
                  <a:lnTo>
                    <a:pt x="37" y="43"/>
                  </a:lnTo>
                  <a:lnTo>
                    <a:pt x="60" y="23"/>
                  </a:lnTo>
                  <a:lnTo>
                    <a:pt x="85" y="9"/>
                  </a:lnTo>
                  <a:lnTo>
                    <a:pt x="113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</p:grpSp>
      <p:grpSp>
        <p:nvGrpSpPr>
          <p:cNvPr id="30" name="Group 28"/>
          <p:cNvGrpSpPr>
            <a:grpSpLocks noChangeAspect="1"/>
          </p:cNvGrpSpPr>
          <p:nvPr/>
        </p:nvGrpSpPr>
        <p:grpSpPr bwMode="auto">
          <a:xfrm>
            <a:off x="4120364" y="4428862"/>
            <a:ext cx="814334" cy="672436"/>
            <a:chOff x="1329" y="880"/>
            <a:chExt cx="3099" cy="2559"/>
          </a:xfrm>
        </p:grpSpPr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329" y="1500"/>
              <a:ext cx="1525" cy="1939"/>
            </a:xfrm>
            <a:custGeom>
              <a:avLst/>
              <a:gdLst>
                <a:gd name="T0" fmla="*/ 1487 w 3049"/>
                <a:gd name="T1" fmla="*/ 72 h 3879"/>
                <a:gd name="T2" fmla="*/ 1692 w 3049"/>
                <a:gd name="T3" fmla="*/ 290 h 3879"/>
                <a:gd name="T4" fmla="*/ 1782 w 3049"/>
                <a:gd name="T5" fmla="*/ 412 h 3879"/>
                <a:gd name="T6" fmla="*/ 1991 w 3049"/>
                <a:gd name="T7" fmla="*/ 442 h 3879"/>
                <a:gd name="T8" fmla="*/ 2262 w 3049"/>
                <a:gd name="T9" fmla="*/ 323 h 3879"/>
                <a:gd name="T10" fmla="*/ 2523 w 3049"/>
                <a:gd name="T11" fmla="*/ 158 h 3879"/>
                <a:gd name="T12" fmla="*/ 2781 w 3049"/>
                <a:gd name="T13" fmla="*/ 17 h 3879"/>
                <a:gd name="T14" fmla="*/ 2985 w 3049"/>
                <a:gd name="T15" fmla="*/ 90 h 3879"/>
                <a:gd name="T16" fmla="*/ 3042 w 3049"/>
                <a:gd name="T17" fmla="*/ 307 h 3879"/>
                <a:gd name="T18" fmla="*/ 2888 w 3049"/>
                <a:gd name="T19" fmla="*/ 481 h 3879"/>
                <a:gd name="T20" fmla="*/ 2546 w 3049"/>
                <a:gd name="T21" fmla="*/ 701 h 3879"/>
                <a:gd name="T22" fmla="*/ 2094 w 3049"/>
                <a:gd name="T23" fmla="*/ 899 h 3879"/>
                <a:gd name="T24" fmla="*/ 1916 w 3049"/>
                <a:gd name="T25" fmla="*/ 1642 h 3879"/>
                <a:gd name="T26" fmla="*/ 2444 w 3049"/>
                <a:gd name="T27" fmla="*/ 1673 h 3879"/>
                <a:gd name="T28" fmla="*/ 2722 w 3049"/>
                <a:gd name="T29" fmla="*/ 1724 h 3879"/>
                <a:gd name="T30" fmla="*/ 2846 w 3049"/>
                <a:gd name="T31" fmla="*/ 1786 h 3879"/>
                <a:gd name="T32" fmla="*/ 2946 w 3049"/>
                <a:gd name="T33" fmla="*/ 1920 h 3879"/>
                <a:gd name="T34" fmla="*/ 2972 w 3049"/>
                <a:gd name="T35" fmla="*/ 2108 h 3879"/>
                <a:gd name="T36" fmla="*/ 2952 w 3049"/>
                <a:gd name="T37" fmla="*/ 2352 h 3879"/>
                <a:gd name="T38" fmla="*/ 2918 w 3049"/>
                <a:gd name="T39" fmla="*/ 2749 h 3879"/>
                <a:gd name="T40" fmla="*/ 2880 w 3049"/>
                <a:gd name="T41" fmla="*/ 3176 h 3879"/>
                <a:gd name="T42" fmla="*/ 2848 w 3049"/>
                <a:gd name="T43" fmla="*/ 3510 h 3879"/>
                <a:gd name="T44" fmla="*/ 2818 w 3049"/>
                <a:gd name="T45" fmla="*/ 3682 h 3879"/>
                <a:gd name="T46" fmla="*/ 2628 w 3049"/>
                <a:gd name="T47" fmla="*/ 3860 h 3879"/>
                <a:gd name="T48" fmla="*/ 2401 w 3049"/>
                <a:gd name="T49" fmla="*/ 3855 h 3879"/>
                <a:gd name="T50" fmla="*/ 2222 w 3049"/>
                <a:gd name="T51" fmla="*/ 3670 h 3879"/>
                <a:gd name="T52" fmla="*/ 2211 w 3049"/>
                <a:gd name="T53" fmla="*/ 3462 h 3879"/>
                <a:gd name="T54" fmla="*/ 2241 w 3049"/>
                <a:gd name="T55" fmla="*/ 3172 h 3879"/>
                <a:gd name="T56" fmla="*/ 2284 w 3049"/>
                <a:gd name="T57" fmla="*/ 2756 h 3879"/>
                <a:gd name="T58" fmla="*/ 2322 w 3049"/>
                <a:gd name="T59" fmla="*/ 2347 h 3879"/>
                <a:gd name="T60" fmla="*/ 2183 w 3049"/>
                <a:gd name="T61" fmla="*/ 2335 h 3879"/>
                <a:gd name="T62" fmla="*/ 1859 w 3049"/>
                <a:gd name="T63" fmla="*/ 2309 h 3879"/>
                <a:gd name="T64" fmla="*/ 1491 w 3049"/>
                <a:gd name="T65" fmla="*/ 2273 h 3879"/>
                <a:gd name="T66" fmla="*/ 1222 w 3049"/>
                <a:gd name="T67" fmla="*/ 2238 h 3879"/>
                <a:gd name="T68" fmla="*/ 1002 w 3049"/>
                <a:gd name="T69" fmla="*/ 2157 h 3879"/>
                <a:gd name="T70" fmla="*/ 842 w 3049"/>
                <a:gd name="T71" fmla="*/ 1946 h 3879"/>
                <a:gd name="T72" fmla="*/ 923 w 3049"/>
                <a:gd name="T73" fmla="*/ 1301 h 3879"/>
                <a:gd name="T74" fmla="*/ 1162 w 3049"/>
                <a:gd name="T75" fmla="*/ 1314 h 3879"/>
                <a:gd name="T76" fmla="*/ 1303 w 3049"/>
                <a:gd name="T77" fmla="*/ 1196 h 3879"/>
                <a:gd name="T78" fmla="*/ 1352 w 3049"/>
                <a:gd name="T79" fmla="*/ 1000 h 3879"/>
                <a:gd name="T80" fmla="*/ 1239 w 3049"/>
                <a:gd name="T81" fmla="*/ 803 h 3879"/>
                <a:gd name="T82" fmla="*/ 837 w 3049"/>
                <a:gd name="T83" fmla="*/ 688 h 3879"/>
                <a:gd name="T84" fmla="*/ 1211 w 3049"/>
                <a:gd name="T85" fmla="*/ 861 h 3879"/>
                <a:gd name="T86" fmla="*/ 1280 w 3049"/>
                <a:gd name="T87" fmla="*/ 1070 h 3879"/>
                <a:gd name="T88" fmla="*/ 1139 w 3049"/>
                <a:gd name="T89" fmla="*/ 1247 h 3879"/>
                <a:gd name="T90" fmla="*/ 865 w 3049"/>
                <a:gd name="T91" fmla="*/ 1211 h 3879"/>
                <a:gd name="T92" fmla="*/ 478 w 3049"/>
                <a:gd name="T93" fmla="*/ 1044 h 3879"/>
                <a:gd name="T94" fmla="*/ 705 w 3049"/>
                <a:gd name="T95" fmla="*/ 1969 h 3879"/>
                <a:gd name="T96" fmla="*/ 788 w 3049"/>
                <a:gd name="T97" fmla="*/ 2127 h 3879"/>
                <a:gd name="T98" fmla="*/ 981 w 3049"/>
                <a:gd name="T99" fmla="*/ 2292 h 3879"/>
                <a:gd name="T100" fmla="*/ 1290 w 3049"/>
                <a:gd name="T101" fmla="*/ 2365 h 3879"/>
                <a:gd name="T102" fmla="*/ 1656 w 3049"/>
                <a:gd name="T103" fmla="*/ 2403 h 3879"/>
                <a:gd name="T104" fmla="*/ 1995 w 3049"/>
                <a:gd name="T105" fmla="*/ 2433 h 3879"/>
                <a:gd name="T106" fmla="*/ 2177 w 3049"/>
                <a:gd name="T107" fmla="*/ 2446 h 3879"/>
                <a:gd name="T108" fmla="*/ 329 w 3049"/>
                <a:gd name="T109" fmla="*/ 965 h 3879"/>
                <a:gd name="T110" fmla="*/ 124 w 3049"/>
                <a:gd name="T111" fmla="*/ 803 h 3879"/>
                <a:gd name="T112" fmla="*/ 85 w 3049"/>
                <a:gd name="T113" fmla="*/ 677 h 3879"/>
                <a:gd name="T114" fmla="*/ 92 w 3049"/>
                <a:gd name="T115" fmla="*/ 585 h 3879"/>
                <a:gd name="T116" fmla="*/ 160 w 3049"/>
                <a:gd name="T117" fmla="*/ 465 h 3879"/>
                <a:gd name="T118" fmla="*/ 367 w 3049"/>
                <a:gd name="T119" fmla="*/ 308 h 3879"/>
                <a:gd name="T120" fmla="*/ 790 w 3049"/>
                <a:gd name="T121" fmla="*/ 115 h 3879"/>
                <a:gd name="T122" fmla="*/ 1141 w 3049"/>
                <a:gd name="T123" fmla="*/ 9 h 3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9" h="3879">
                  <a:moveTo>
                    <a:pt x="1237" y="0"/>
                  </a:moveTo>
                  <a:lnTo>
                    <a:pt x="1301" y="4"/>
                  </a:lnTo>
                  <a:lnTo>
                    <a:pt x="1365" y="17"/>
                  </a:lnTo>
                  <a:lnTo>
                    <a:pt x="1427" y="40"/>
                  </a:lnTo>
                  <a:lnTo>
                    <a:pt x="1487" y="72"/>
                  </a:lnTo>
                  <a:lnTo>
                    <a:pt x="1543" y="109"/>
                  </a:lnTo>
                  <a:lnTo>
                    <a:pt x="1596" y="154"/>
                  </a:lnTo>
                  <a:lnTo>
                    <a:pt x="1641" y="207"/>
                  </a:lnTo>
                  <a:lnTo>
                    <a:pt x="1677" y="265"/>
                  </a:lnTo>
                  <a:lnTo>
                    <a:pt x="1692" y="290"/>
                  </a:lnTo>
                  <a:lnTo>
                    <a:pt x="1705" y="314"/>
                  </a:lnTo>
                  <a:lnTo>
                    <a:pt x="1720" y="340"/>
                  </a:lnTo>
                  <a:lnTo>
                    <a:pt x="1735" y="365"/>
                  </a:lnTo>
                  <a:lnTo>
                    <a:pt x="1756" y="389"/>
                  </a:lnTo>
                  <a:lnTo>
                    <a:pt x="1782" y="412"/>
                  </a:lnTo>
                  <a:lnTo>
                    <a:pt x="1814" y="431"/>
                  </a:lnTo>
                  <a:lnTo>
                    <a:pt x="1856" y="446"/>
                  </a:lnTo>
                  <a:lnTo>
                    <a:pt x="1897" y="453"/>
                  </a:lnTo>
                  <a:lnTo>
                    <a:pt x="1942" y="451"/>
                  </a:lnTo>
                  <a:lnTo>
                    <a:pt x="1991" y="442"/>
                  </a:lnTo>
                  <a:lnTo>
                    <a:pt x="2042" y="429"/>
                  </a:lnTo>
                  <a:lnTo>
                    <a:pt x="2096" y="408"/>
                  </a:lnTo>
                  <a:lnTo>
                    <a:pt x="2151" y="384"/>
                  </a:lnTo>
                  <a:lnTo>
                    <a:pt x="2207" y="355"/>
                  </a:lnTo>
                  <a:lnTo>
                    <a:pt x="2262" y="323"/>
                  </a:lnTo>
                  <a:lnTo>
                    <a:pt x="2318" y="292"/>
                  </a:lnTo>
                  <a:lnTo>
                    <a:pt x="2373" y="258"/>
                  </a:lnTo>
                  <a:lnTo>
                    <a:pt x="2425" y="224"/>
                  </a:lnTo>
                  <a:lnTo>
                    <a:pt x="2474" y="190"/>
                  </a:lnTo>
                  <a:lnTo>
                    <a:pt x="2523" y="158"/>
                  </a:lnTo>
                  <a:lnTo>
                    <a:pt x="2581" y="120"/>
                  </a:lnTo>
                  <a:lnTo>
                    <a:pt x="2640" y="83"/>
                  </a:lnTo>
                  <a:lnTo>
                    <a:pt x="2692" y="49"/>
                  </a:lnTo>
                  <a:lnTo>
                    <a:pt x="2735" y="28"/>
                  </a:lnTo>
                  <a:lnTo>
                    <a:pt x="2781" y="17"/>
                  </a:lnTo>
                  <a:lnTo>
                    <a:pt x="2826" y="15"/>
                  </a:lnTo>
                  <a:lnTo>
                    <a:pt x="2871" y="23"/>
                  </a:lnTo>
                  <a:lnTo>
                    <a:pt x="2912" y="38"/>
                  </a:lnTo>
                  <a:lnTo>
                    <a:pt x="2952" y="60"/>
                  </a:lnTo>
                  <a:lnTo>
                    <a:pt x="2985" y="90"/>
                  </a:lnTo>
                  <a:lnTo>
                    <a:pt x="3016" y="130"/>
                  </a:lnTo>
                  <a:lnTo>
                    <a:pt x="3036" y="171"/>
                  </a:lnTo>
                  <a:lnTo>
                    <a:pt x="3046" y="216"/>
                  </a:lnTo>
                  <a:lnTo>
                    <a:pt x="3049" y="261"/>
                  </a:lnTo>
                  <a:lnTo>
                    <a:pt x="3042" y="307"/>
                  </a:lnTo>
                  <a:lnTo>
                    <a:pt x="3027" y="350"/>
                  </a:lnTo>
                  <a:lnTo>
                    <a:pt x="3004" y="389"/>
                  </a:lnTo>
                  <a:lnTo>
                    <a:pt x="2974" y="423"/>
                  </a:lnTo>
                  <a:lnTo>
                    <a:pt x="2935" y="451"/>
                  </a:lnTo>
                  <a:lnTo>
                    <a:pt x="2888" y="481"/>
                  </a:lnTo>
                  <a:lnTo>
                    <a:pt x="2837" y="515"/>
                  </a:lnTo>
                  <a:lnTo>
                    <a:pt x="2782" y="551"/>
                  </a:lnTo>
                  <a:lnTo>
                    <a:pt x="2707" y="600"/>
                  </a:lnTo>
                  <a:lnTo>
                    <a:pt x="2628" y="651"/>
                  </a:lnTo>
                  <a:lnTo>
                    <a:pt x="2546" y="701"/>
                  </a:lnTo>
                  <a:lnTo>
                    <a:pt x="2461" y="750"/>
                  </a:lnTo>
                  <a:lnTo>
                    <a:pt x="2373" y="795"/>
                  </a:lnTo>
                  <a:lnTo>
                    <a:pt x="2282" y="837"/>
                  </a:lnTo>
                  <a:lnTo>
                    <a:pt x="2188" y="873"/>
                  </a:lnTo>
                  <a:lnTo>
                    <a:pt x="2094" y="899"/>
                  </a:lnTo>
                  <a:lnTo>
                    <a:pt x="2000" y="916"/>
                  </a:lnTo>
                  <a:lnTo>
                    <a:pt x="1904" y="921"/>
                  </a:lnTo>
                  <a:lnTo>
                    <a:pt x="1854" y="920"/>
                  </a:lnTo>
                  <a:lnTo>
                    <a:pt x="1803" y="914"/>
                  </a:lnTo>
                  <a:lnTo>
                    <a:pt x="1916" y="1642"/>
                  </a:lnTo>
                  <a:lnTo>
                    <a:pt x="2045" y="1645"/>
                  </a:lnTo>
                  <a:lnTo>
                    <a:pt x="2164" y="1653"/>
                  </a:lnTo>
                  <a:lnTo>
                    <a:pt x="2269" y="1658"/>
                  </a:lnTo>
                  <a:lnTo>
                    <a:pt x="2361" y="1666"/>
                  </a:lnTo>
                  <a:lnTo>
                    <a:pt x="2444" y="1673"/>
                  </a:lnTo>
                  <a:lnTo>
                    <a:pt x="2517" y="1683"/>
                  </a:lnTo>
                  <a:lnTo>
                    <a:pt x="2579" y="1692"/>
                  </a:lnTo>
                  <a:lnTo>
                    <a:pt x="2634" y="1704"/>
                  </a:lnTo>
                  <a:lnTo>
                    <a:pt x="2681" y="1713"/>
                  </a:lnTo>
                  <a:lnTo>
                    <a:pt x="2722" y="1724"/>
                  </a:lnTo>
                  <a:lnTo>
                    <a:pt x="2756" y="1736"/>
                  </a:lnTo>
                  <a:lnTo>
                    <a:pt x="2784" y="1749"/>
                  </a:lnTo>
                  <a:lnTo>
                    <a:pt x="2809" y="1760"/>
                  </a:lnTo>
                  <a:lnTo>
                    <a:pt x="2828" y="1773"/>
                  </a:lnTo>
                  <a:lnTo>
                    <a:pt x="2846" y="1786"/>
                  </a:lnTo>
                  <a:lnTo>
                    <a:pt x="2861" y="1801"/>
                  </a:lnTo>
                  <a:lnTo>
                    <a:pt x="2875" y="1814"/>
                  </a:lnTo>
                  <a:lnTo>
                    <a:pt x="2888" y="1828"/>
                  </a:lnTo>
                  <a:lnTo>
                    <a:pt x="2920" y="1871"/>
                  </a:lnTo>
                  <a:lnTo>
                    <a:pt x="2946" y="1920"/>
                  </a:lnTo>
                  <a:lnTo>
                    <a:pt x="2965" y="1972"/>
                  </a:lnTo>
                  <a:lnTo>
                    <a:pt x="2974" y="2027"/>
                  </a:lnTo>
                  <a:lnTo>
                    <a:pt x="2974" y="2081"/>
                  </a:lnTo>
                  <a:lnTo>
                    <a:pt x="2974" y="2089"/>
                  </a:lnTo>
                  <a:lnTo>
                    <a:pt x="2972" y="2108"/>
                  </a:lnTo>
                  <a:lnTo>
                    <a:pt x="2969" y="2140"/>
                  </a:lnTo>
                  <a:lnTo>
                    <a:pt x="2967" y="2181"/>
                  </a:lnTo>
                  <a:lnTo>
                    <a:pt x="2961" y="2230"/>
                  </a:lnTo>
                  <a:lnTo>
                    <a:pt x="2957" y="2288"/>
                  </a:lnTo>
                  <a:lnTo>
                    <a:pt x="2952" y="2352"/>
                  </a:lnTo>
                  <a:lnTo>
                    <a:pt x="2946" y="2424"/>
                  </a:lnTo>
                  <a:lnTo>
                    <a:pt x="2938" y="2501"/>
                  </a:lnTo>
                  <a:lnTo>
                    <a:pt x="2931" y="2580"/>
                  </a:lnTo>
                  <a:lnTo>
                    <a:pt x="2925" y="2664"/>
                  </a:lnTo>
                  <a:lnTo>
                    <a:pt x="2918" y="2749"/>
                  </a:lnTo>
                  <a:lnTo>
                    <a:pt x="2910" y="2835"/>
                  </a:lnTo>
                  <a:lnTo>
                    <a:pt x="2903" y="2924"/>
                  </a:lnTo>
                  <a:lnTo>
                    <a:pt x="2895" y="3010"/>
                  </a:lnTo>
                  <a:lnTo>
                    <a:pt x="2888" y="3095"/>
                  </a:lnTo>
                  <a:lnTo>
                    <a:pt x="2880" y="3176"/>
                  </a:lnTo>
                  <a:lnTo>
                    <a:pt x="2873" y="3255"/>
                  </a:lnTo>
                  <a:lnTo>
                    <a:pt x="2867" y="3328"/>
                  </a:lnTo>
                  <a:lnTo>
                    <a:pt x="2859" y="3396"/>
                  </a:lnTo>
                  <a:lnTo>
                    <a:pt x="2854" y="3456"/>
                  </a:lnTo>
                  <a:lnTo>
                    <a:pt x="2848" y="3510"/>
                  </a:lnTo>
                  <a:lnTo>
                    <a:pt x="2844" y="3554"/>
                  </a:lnTo>
                  <a:lnTo>
                    <a:pt x="2841" y="3589"/>
                  </a:lnTo>
                  <a:lnTo>
                    <a:pt x="2837" y="3616"/>
                  </a:lnTo>
                  <a:lnTo>
                    <a:pt x="2835" y="3629"/>
                  </a:lnTo>
                  <a:lnTo>
                    <a:pt x="2818" y="3682"/>
                  </a:lnTo>
                  <a:lnTo>
                    <a:pt x="2794" y="3730"/>
                  </a:lnTo>
                  <a:lnTo>
                    <a:pt x="2760" y="3774"/>
                  </a:lnTo>
                  <a:lnTo>
                    <a:pt x="2722" y="3809"/>
                  </a:lnTo>
                  <a:lnTo>
                    <a:pt x="2677" y="3839"/>
                  </a:lnTo>
                  <a:lnTo>
                    <a:pt x="2628" y="3860"/>
                  </a:lnTo>
                  <a:lnTo>
                    <a:pt x="2577" y="3873"/>
                  </a:lnTo>
                  <a:lnTo>
                    <a:pt x="2523" y="3879"/>
                  </a:lnTo>
                  <a:lnTo>
                    <a:pt x="2487" y="3877"/>
                  </a:lnTo>
                  <a:lnTo>
                    <a:pt x="2453" y="3871"/>
                  </a:lnTo>
                  <a:lnTo>
                    <a:pt x="2401" y="3855"/>
                  </a:lnTo>
                  <a:lnTo>
                    <a:pt x="2352" y="3830"/>
                  </a:lnTo>
                  <a:lnTo>
                    <a:pt x="2311" y="3798"/>
                  </a:lnTo>
                  <a:lnTo>
                    <a:pt x="2275" y="3761"/>
                  </a:lnTo>
                  <a:lnTo>
                    <a:pt x="2245" y="3717"/>
                  </a:lnTo>
                  <a:lnTo>
                    <a:pt x="2222" y="3670"/>
                  </a:lnTo>
                  <a:lnTo>
                    <a:pt x="2209" y="3619"/>
                  </a:lnTo>
                  <a:lnTo>
                    <a:pt x="2201" y="3567"/>
                  </a:lnTo>
                  <a:lnTo>
                    <a:pt x="2205" y="3512"/>
                  </a:lnTo>
                  <a:lnTo>
                    <a:pt x="2207" y="3492"/>
                  </a:lnTo>
                  <a:lnTo>
                    <a:pt x="2211" y="3462"/>
                  </a:lnTo>
                  <a:lnTo>
                    <a:pt x="2215" y="3420"/>
                  </a:lnTo>
                  <a:lnTo>
                    <a:pt x="2220" y="3369"/>
                  </a:lnTo>
                  <a:lnTo>
                    <a:pt x="2228" y="3309"/>
                  </a:lnTo>
                  <a:lnTo>
                    <a:pt x="2233" y="3243"/>
                  </a:lnTo>
                  <a:lnTo>
                    <a:pt x="2241" y="3172"/>
                  </a:lnTo>
                  <a:lnTo>
                    <a:pt x="2248" y="3095"/>
                  </a:lnTo>
                  <a:lnTo>
                    <a:pt x="2258" y="3012"/>
                  </a:lnTo>
                  <a:lnTo>
                    <a:pt x="2265" y="2929"/>
                  </a:lnTo>
                  <a:lnTo>
                    <a:pt x="2275" y="2843"/>
                  </a:lnTo>
                  <a:lnTo>
                    <a:pt x="2284" y="2756"/>
                  </a:lnTo>
                  <a:lnTo>
                    <a:pt x="2292" y="2670"/>
                  </a:lnTo>
                  <a:lnTo>
                    <a:pt x="2299" y="2583"/>
                  </a:lnTo>
                  <a:lnTo>
                    <a:pt x="2307" y="2501"/>
                  </a:lnTo>
                  <a:lnTo>
                    <a:pt x="2314" y="2422"/>
                  </a:lnTo>
                  <a:lnTo>
                    <a:pt x="2322" y="2347"/>
                  </a:lnTo>
                  <a:lnTo>
                    <a:pt x="2314" y="2347"/>
                  </a:lnTo>
                  <a:lnTo>
                    <a:pt x="2297" y="2345"/>
                  </a:lnTo>
                  <a:lnTo>
                    <a:pt x="2267" y="2343"/>
                  </a:lnTo>
                  <a:lnTo>
                    <a:pt x="2230" y="2339"/>
                  </a:lnTo>
                  <a:lnTo>
                    <a:pt x="2183" y="2335"/>
                  </a:lnTo>
                  <a:lnTo>
                    <a:pt x="2128" y="2332"/>
                  </a:lnTo>
                  <a:lnTo>
                    <a:pt x="2066" y="2326"/>
                  </a:lnTo>
                  <a:lnTo>
                    <a:pt x="2000" y="2320"/>
                  </a:lnTo>
                  <a:lnTo>
                    <a:pt x="1931" y="2315"/>
                  </a:lnTo>
                  <a:lnTo>
                    <a:pt x="1859" y="2309"/>
                  </a:lnTo>
                  <a:lnTo>
                    <a:pt x="1784" y="2301"/>
                  </a:lnTo>
                  <a:lnTo>
                    <a:pt x="1709" y="2294"/>
                  </a:lnTo>
                  <a:lnTo>
                    <a:pt x="1634" y="2288"/>
                  </a:lnTo>
                  <a:lnTo>
                    <a:pt x="1562" y="2281"/>
                  </a:lnTo>
                  <a:lnTo>
                    <a:pt x="1491" y="2273"/>
                  </a:lnTo>
                  <a:lnTo>
                    <a:pt x="1425" y="2266"/>
                  </a:lnTo>
                  <a:lnTo>
                    <a:pt x="1365" y="2258"/>
                  </a:lnTo>
                  <a:lnTo>
                    <a:pt x="1310" y="2251"/>
                  </a:lnTo>
                  <a:lnTo>
                    <a:pt x="1261" y="2245"/>
                  </a:lnTo>
                  <a:lnTo>
                    <a:pt x="1222" y="2238"/>
                  </a:lnTo>
                  <a:lnTo>
                    <a:pt x="1194" y="2232"/>
                  </a:lnTo>
                  <a:lnTo>
                    <a:pt x="1175" y="2226"/>
                  </a:lnTo>
                  <a:lnTo>
                    <a:pt x="1111" y="2207"/>
                  </a:lnTo>
                  <a:lnTo>
                    <a:pt x="1053" y="2183"/>
                  </a:lnTo>
                  <a:lnTo>
                    <a:pt x="1002" y="2157"/>
                  </a:lnTo>
                  <a:lnTo>
                    <a:pt x="957" y="2125"/>
                  </a:lnTo>
                  <a:lnTo>
                    <a:pt x="919" y="2087"/>
                  </a:lnTo>
                  <a:lnTo>
                    <a:pt x="887" y="2046"/>
                  </a:lnTo>
                  <a:lnTo>
                    <a:pt x="861" y="1999"/>
                  </a:lnTo>
                  <a:lnTo>
                    <a:pt x="842" y="1946"/>
                  </a:lnTo>
                  <a:lnTo>
                    <a:pt x="829" y="1886"/>
                  </a:lnTo>
                  <a:lnTo>
                    <a:pt x="728" y="1222"/>
                  </a:lnTo>
                  <a:lnTo>
                    <a:pt x="790" y="1249"/>
                  </a:lnTo>
                  <a:lnTo>
                    <a:pt x="854" y="1275"/>
                  </a:lnTo>
                  <a:lnTo>
                    <a:pt x="923" y="1301"/>
                  </a:lnTo>
                  <a:lnTo>
                    <a:pt x="979" y="1318"/>
                  </a:lnTo>
                  <a:lnTo>
                    <a:pt x="1032" y="1329"/>
                  </a:lnTo>
                  <a:lnTo>
                    <a:pt x="1079" y="1331"/>
                  </a:lnTo>
                  <a:lnTo>
                    <a:pt x="1122" y="1326"/>
                  </a:lnTo>
                  <a:lnTo>
                    <a:pt x="1162" y="1314"/>
                  </a:lnTo>
                  <a:lnTo>
                    <a:pt x="1198" y="1297"/>
                  </a:lnTo>
                  <a:lnTo>
                    <a:pt x="1230" y="1275"/>
                  </a:lnTo>
                  <a:lnTo>
                    <a:pt x="1258" y="1250"/>
                  </a:lnTo>
                  <a:lnTo>
                    <a:pt x="1282" y="1224"/>
                  </a:lnTo>
                  <a:lnTo>
                    <a:pt x="1303" y="1196"/>
                  </a:lnTo>
                  <a:lnTo>
                    <a:pt x="1318" y="1168"/>
                  </a:lnTo>
                  <a:lnTo>
                    <a:pt x="1331" y="1138"/>
                  </a:lnTo>
                  <a:lnTo>
                    <a:pt x="1346" y="1092"/>
                  </a:lnTo>
                  <a:lnTo>
                    <a:pt x="1354" y="1045"/>
                  </a:lnTo>
                  <a:lnTo>
                    <a:pt x="1352" y="1000"/>
                  </a:lnTo>
                  <a:lnTo>
                    <a:pt x="1346" y="957"/>
                  </a:lnTo>
                  <a:lnTo>
                    <a:pt x="1331" y="916"/>
                  </a:lnTo>
                  <a:lnTo>
                    <a:pt x="1308" y="874"/>
                  </a:lnTo>
                  <a:lnTo>
                    <a:pt x="1277" y="837"/>
                  </a:lnTo>
                  <a:lnTo>
                    <a:pt x="1239" y="803"/>
                  </a:lnTo>
                  <a:lnTo>
                    <a:pt x="1192" y="775"/>
                  </a:lnTo>
                  <a:lnTo>
                    <a:pt x="1136" y="748"/>
                  </a:lnTo>
                  <a:lnTo>
                    <a:pt x="808" y="619"/>
                  </a:lnTo>
                  <a:lnTo>
                    <a:pt x="743" y="647"/>
                  </a:lnTo>
                  <a:lnTo>
                    <a:pt x="837" y="688"/>
                  </a:lnTo>
                  <a:lnTo>
                    <a:pt x="934" y="731"/>
                  </a:lnTo>
                  <a:lnTo>
                    <a:pt x="1034" y="773"/>
                  </a:lnTo>
                  <a:lnTo>
                    <a:pt x="1134" y="810"/>
                  </a:lnTo>
                  <a:lnTo>
                    <a:pt x="1175" y="833"/>
                  </a:lnTo>
                  <a:lnTo>
                    <a:pt x="1211" y="861"/>
                  </a:lnTo>
                  <a:lnTo>
                    <a:pt x="1241" y="895"/>
                  </a:lnTo>
                  <a:lnTo>
                    <a:pt x="1263" y="935"/>
                  </a:lnTo>
                  <a:lnTo>
                    <a:pt x="1278" y="978"/>
                  </a:lnTo>
                  <a:lnTo>
                    <a:pt x="1284" y="1023"/>
                  </a:lnTo>
                  <a:lnTo>
                    <a:pt x="1280" y="1070"/>
                  </a:lnTo>
                  <a:lnTo>
                    <a:pt x="1267" y="1115"/>
                  </a:lnTo>
                  <a:lnTo>
                    <a:pt x="1246" y="1158"/>
                  </a:lnTo>
                  <a:lnTo>
                    <a:pt x="1216" y="1196"/>
                  </a:lnTo>
                  <a:lnTo>
                    <a:pt x="1181" y="1226"/>
                  </a:lnTo>
                  <a:lnTo>
                    <a:pt x="1139" y="1247"/>
                  </a:lnTo>
                  <a:lnTo>
                    <a:pt x="1094" y="1262"/>
                  </a:lnTo>
                  <a:lnTo>
                    <a:pt x="1049" y="1265"/>
                  </a:lnTo>
                  <a:lnTo>
                    <a:pt x="1006" y="1262"/>
                  </a:lnTo>
                  <a:lnTo>
                    <a:pt x="964" y="1250"/>
                  </a:lnTo>
                  <a:lnTo>
                    <a:pt x="865" y="1211"/>
                  </a:lnTo>
                  <a:lnTo>
                    <a:pt x="773" y="1173"/>
                  </a:lnTo>
                  <a:lnTo>
                    <a:pt x="688" y="1140"/>
                  </a:lnTo>
                  <a:lnTo>
                    <a:pt x="611" y="1106"/>
                  </a:lnTo>
                  <a:lnTo>
                    <a:pt x="541" y="1074"/>
                  </a:lnTo>
                  <a:lnTo>
                    <a:pt x="478" y="1044"/>
                  </a:lnTo>
                  <a:lnTo>
                    <a:pt x="690" y="1914"/>
                  </a:lnTo>
                  <a:lnTo>
                    <a:pt x="690" y="1918"/>
                  </a:lnTo>
                  <a:lnTo>
                    <a:pt x="692" y="1929"/>
                  </a:lnTo>
                  <a:lnTo>
                    <a:pt x="697" y="1946"/>
                  </a:lnTo>
                  <a:lnTo>
                    <a:pt x="705" y="1969"/>
                  </a:lnTo>
                  <a:lnTo>
                    <a:pt x="714" y="1995"/>
                  </a:lnTo>
                  <a:lnTo>
                    <a:pt x="728" y="2025"/>
                  </a:lnTo>
                  <a:lnTo>
                    <a:pt x="744" y="2057"/>
                  </a:lnTo>
                  <a:lnTo>
                    <a:pt x="763" y="2093"/>
                  </a:lnTo>
                  <a:lnTo>
                    <a:pt x="788" y="2127"/>
                  </a:lnTo>
                  <a:lnTo>
                    <a:pt x="816" y="2162"/>
                  </a:lnTo>
                  <a:lnTo>
                    <a:pt x="850" y="2198"/>
                  </a:lnTo>
                  <a:lnTo>
                    <a:pt x="887" y="2232"/>
                  </a:lnTo>
                  <a:lnTo>
                    <a:pt x="932" y="2264"/>
                  </a:lnTo>
                  <a:lnTo>
                    <a:pt x="981" y="2292"/>
                  </a:lnTo>
                  <a:lnTo>
                    <a:pt x="1036" y="2315"/>
                  </a:lnTo>
                  <a:lnTo>
                    <a:pt x="1098" y="2335"/>
                  </a:lnTo>
                  <a:lnTo>
                    <a:pt x="1166" y="2348"/>
                  </a:lnTo>
                  <a:lnTo>
                    <a:pt x="1226" y="2356"/>
                  </a:lnTo>
                  <a:lnTo>
                    <a:pt x="1290" y="2365"/>
                  </a:lnTo>
                  <a:lnTo>
                    <a:pt x="1359" y="2373"/>
                  </a:lnTo>
                  <a:lnTo>
                    <a:pt x="1431" y="2380"/>
                  </a:lnTo>
                  <a:lnTo>
                    <a:pt x="1506" y="2388"/>
                  </a:lnTo>
                  <a:lnTo>
                    <a:pt x="1581" y="2395"/>
                  </a:lnTo>
                  <a:lnTo>
                    <a:pt x="1656" y="2403"/>
                  </a:lnTo>
                  <a:lnTo>
                    <a:pt x="1730" y="2411"/>
                  </a:lnTo>
                  <a:lnTo>
                    <a:pt x="1801" y="2416"/>
                  </a:lnTo>
                  <a:lnTo>
                    <a:pt x="1871" y="2422"/>
                  </a:lnTo>
                  <a:lnTo>
                    <a:pt x="1935" y="2427"/>
                  </a:lnTo>
                  <a:lnTo>
                    <a:pt x="1995" y="2433"/>
                  </a:lnTo>
                  <a:lnTo>
                    <a:pt x="2047" y="2437"/>
                  </a:lnTo>
                  <a:lnTo>
                    <a:pt x="2094" y="2441"/>
                  </a:lnTo>
                  <a:lnTo>
                    <a:pt x="2132" y="2442"/>
                  </a:lnTo>
                  <a:lnTo>
                    <a:pt x="2160" y="2446"/>
                  </a:lnTo>
                  <a:lnTo>
                    <a:pt x="2177" y="2446"/>
                  </a:lnTo>
                  <a:lnTo>
                    <a:pt x="2183" y="2448"/>
                  </a:lnTo>
                  <a:lnTo>
                    <a:pt x="2047" y="3698"/>
                  </a:lnTo>
                  <a:lnTo>
                    <a:pt x="0" y="3698"/>
                  </a:lnTo>
                  <a:lnTo>
                    <a:pt x="0" y="965"/>
                  </a:lnTo>
                  <a:lnTo>
                    <a:pt x="329" y="965"/>
                  </a:lnTo>
                  <a:lnTo>
                    <a:pt x="269" y="927"/>
                  </a:lnTo>
                  <a:lnTo>
                    <a:pt x="220" y="893"/>
                  </a:lnTo>
                  <a:lnTo>
                    <a:pt x="179" y="861"/>
                  </a:lnTo>
                  <a:lnTo>
                    <a:pt x="149" y="831"/>
                  </a:lnTo>
                  <a:lnTo>
                    <a:pt x="124" y="803"/>
                  </a:lnTo>
                  <a:lnTo>
                    <a:pt x="109" y="775"/>
                  </a:lnTo>
                  <a:lnTo>
                    <a:pt x="96" y="750"/>
                  </a:lnTo>
                  <a:lnTo>
                    <a:pt x="90" y="724"/>
                  </a:lnTo>
                  <a:lnTo>
                    <a:pt x="86" y="701"/>
                  </a:lnTo>
                  <a:lnTo>
                    <a:pt x="85" y="677"/>
                  </a:lnTo>
                  <a:lnTo>
                    <a:pt x="85" y="653"/>
                  </a:lnTo>
                  <a:lnTo>
                    <a:pt x="85" y="637"/>
                  </a:lnTo>
                  <a:lnTo>
                    <a:pt x="85" y="622"/>
                  </a:lnTo>
                  <a:lnTo>
                    <a:pt x="86" y="604"/>
                  </a:lnTo>
                  <a:lnTo>
                    <a:pt x="92" y="585"/>
                  </a:lnTo>
                  <a:lnTo>
                    <a:pt x="98" y="564"/>
                  </a:lnTo>
                  <a:lnTo>
                    <a:pt x="107" y="542"/>
                  </a:lnTo>
                  <a:lnTo>
                    <a:pt x="120" y="517"/>
                  </a:lnTo>
                  <a:lnTo>
                    <a:pt x="137" y="493"/>
                  </a:lnTo>
                  <a:lnTo>
                    <a:pt x="160" y="465"/>
                  </a:lnTo>
                  <a:lnTo>
                    <a:pt x="188" y="436"/>
                  </a:lnTo>
                  <a:lnTo>
                    <a:pt x="222" y="406"/>
                  </a:lnTo>
                  <a:lnTo>
                    <a:pt x="263" y="376"/>
                  </a:lnTo>
                  <a:lnTo>
                    <a:pt x="310" y="342"/>
                  </a:lnTo>
                  <a:lnTo>
                    <a:pt x="367" y="308"/>
                  </a:lnTo>
                  <a:lnTo>
                    <a:pt x="432" y="273"/>
                  </a:lnTo>
                  <a:lnTo>
                    <a:pt x="506" y="235"/>
                  </a:lnTo>
                  <a:lnTo>
                    <a:pt x="590" y="198"/>
                  </a:lnTo>
                  <a:lnTo>
                    <a:pt x="684" y="156"/>
                  </a:lnTo>
                  <a:lnTo>
                    <a:pt x="790" y="115"/>
                  </a:lnTo>
                  <a:lnTo>
                    <a:pt x="906" y="72"/>
                  </a:lnTo>
                  <a:lnTo>
                    <a:pt x="972" y="49"/>
                  </a:lnTo>
                  <a:lnTo>
                    <a:pt x="1034" y="30"/>
                  </a:lnTo>
                  <a:lnTo>
                    <a:pt x="1090" y="17"/>
                  </a:lnTo>
                  <a:lnTo>
                    <a:pt x="1141" y="9"/>
                  </a:lnTo>
                  <a:lnTo>
                    <a:pt x="1181" y="4"/>
                  </a:lnTo>
                  <a:lnTo>
                    <a:pt x="1211" y="2"/>
                  </a:lnTo>
                  <a:lnTo>
                    <a:pt x="1231" y="0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A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596" y="880"/>
              <a:ext cx="605" cy="605"/>
            </a:xfrm>
            <a:custGeom>
              <a:avLst/>
              <a:gdLst>
                <a:gd name="T0" fmla="*/ 605 w 1211"/>
                <a:gd name="T1" fmla="*/ 0 h 1211"/>
                <a:gd name="T2" fmla="*/ 688 w 1211"/>
                <a:gd name="T3" fmla="*/ 6 h 1211"/>
                <a:gd name="T4" fmla="*/ 767 w 1211"/>
                <a:gd name="T5" fmla="*/ 21 h 1211"/>
                <a:gd name="T6" fmla="*/ 842 w 1211"/>
                <a:gd name="T7" fmla="*/ 47 h 1211"/>
                <a:gd name="T8" fmla="*/ 912 w 1211"/>
                <a:gd name="T9" fmla="*/ 83 h 1211"/>
                <a:gd name="T10" fmla="*/ 976 w 1211"/>
                <a:gd name="T11" fmla="*/ 126 h 1211"/>
                <a:gd name="T12" fmla="*/ 1034 w 1211"/>
                <a:gd name="T13" fmla="*/ 177 h 1211"/>
                <a:gd name="T14" fmla="*/ 1085 w 1211"/>
                <a:gd name="T15" fmla="*/ 235 h 1211"/>
                <a:gd name="T16" fmla="*/ 1128 w 1211"/>
                <a:gd name="T17" fmla="*/ 299 h 1211"/>
                <a:gd name="T18" fmla="*/ 1164 w 1211"/>
                <a:gd name="T19" fmla="*/ 369 h 1211"/>
                <a:gd name="T20" fmla="*/ 1190 w 1211"/>
                <a:gd name="T21" fmla="*/ 444 h 1211"/>
                <a:gd name="T22" fmla="*/ 1207 w 1211"/>
                <a:gd name="T23" fmla="*/ 523 h 1211"/>
                <a:gd name="T24" fmla="*/ 1211 w 1211"/>
                <a:gd name="T25" fmla="*/ 606 h 1211"/>
                <a:gd name="T26" fmla="*/ 1207 w 1211"/>
                <a:gd name="T27" fmla="*/ 688 h 1211"/>
                <a:gd name="T28" fmla="*/ 1190 w 1211"/>
                <a:gd name="T29" fmla="*/ 767 h 1211"/>
                <a:gd name="T30" fmla="*/ 1164 w 1211"/>
                <a:gd name="T31" fmla="*/ 841 h 1211"/>
                <a:gd name="T32" fmla="*/ 1128 w 1211"/>
                <a:gd name="T33" fmla="*/ 912 h 1211"/>
                <a:gd name="T34" fmla="*/ 1085 w 1211"/>
                <a:gd name="T35" fmla="*/ 976 h 1211"/>
                <a:gd name="T36" fmla="*/ 1034 w 1211"/>
                <a:gd name="T37" fmla="*/ 1034 h 1211"/>
                <a:gd name="T38" fmla="*/ 976 w 1211"/>
                <a:gd name="T39" fmla="*/ 1085 h 1211"/>
                <a:gd name="T40" fmla="*/ 912 w 1211"/>
                <a:gd name="T41" fmla="*/ 1128 h 1211"/>
                <a:gd name="T42" fmla="*/ 842 w 1211"/>
                <a:gd name="T43" fmla="*/ 1164 h 1211"/>
                <a:gd name="T44" fmla="*/ 767 w 1211"/>
                <a:gd name="T45" fmla="*/ 1190 h 1211"/>
                <a:gd name="T46" fmla="*/ 688 w 1211"/>
                <a:gd name="T47" fmla="*/ 1205 h 1211"/>
                <a:gd name="T48" fmla="*/ 605 w 1211"/>
                <a:gd name="T49" fmla="*/ 1211 h 1211"/>
                <a:gd name="T50" fmla="*/ 524 w 1211"/>
                <a:gd name="T51" fmla="*/ 1205 h 1211"/>
                <a:gd name="T52" fmla="*/ 445 w 1211"/>
                <a:gd name="T53" fmla="*/ 1190 h 1211"/>
                <a:gd name="T54" fmla="*/ 370 w 1211"/>
                <a:gd name="T55" fmla="*/ 1164 h 1211"/>
                <a:gd name="T56" fmla="*/ 301 w 1211"/>
                <a:gd name="T57" fmla="*/ 1128 h 1211"/>
                <a:gd name="T58" fmla="*/ 235 w 1211"/>
                <a:gd name="T59" fmla="*/ 1085 h 1211"/>
                <a:gd name="T60" fmla="*/ 177 w 1211"/>
                <a:gd name="T61" fmla="*/ 1034 h 1211"/>
                <a:gd name="T62" fmla="*/ 126 w 1211"/>
                <a:gd name="T63" fmla="*/ 976 h 1211"/>
                <a:gd name="T64" fmla="*/ 83 w 1211"/>
                <a:gd name="T65" fmla="*/ 912 h 1211"/>
                <a:gd name="T66" fmla="*/ 47 w 1211"/>
                <a:gd name="T67" fmla="*/ 841 h 1211"/>
                <a:gd name="T68" fmla="*/ 22 w 1211"/>
                <a:gd name="T69" fmla="*/ 767 h 1211"/>
                <a:gd name="T70" fmla="*/ 6 w 1211"/>
                <a:gd name="T71" fmla="*/ 688 h 1211"/>
                <a:gd name="T72" fmla="*/ 0 w 1211"/>
                <a:gd name="T73" fmla="*/ 606 h 1211"/>
                <a:gd name="T74" fmla="*/ 6 w 1211"/>
                <a:gd name="T75" fmla="*/ 523 h 1211"/>
                <a:gd name="T76" fmla="*/ 22 w 1211"/>
                <a:gd name="T77" fmla="*/ 444 h 1211"/>
                <a:gd name="T78" fmla="*/ 47 w 1211"/>
                <a:gd name="T79" fmla="*/ 369 h 1211"/>
                <a:gd name="T80" fmla="*/ 83 w 1211"/>
                <a:gd name="T81" fmla="*/ 299 h 1211"/>
                <a:gd name="T82" fmla="*/ 126 w 1211"/>
                <a:gd name="T83" fmla="*/ 235 h 1211"/>
                <a:gd name="T84" fmla="*/ 177 w 1211"/>
                <a:gd name="T85" fmla="*/ 177 h 1211"/>
                <a:gd name="T86" fmla="*/ 235 w 1211"/>
                <a:gd name="T87" fmla="*/ 126 h 1211"/>
                <a:gd name="T88" fmla="*/ 301 w 1211"/>
                <a:gd name="T89" fmla="*/ 83 h 1211"/>
                <a:gd name="T90" fmla="*/ 370 w 1211"/>
                <a:gd name="T91" fmla="*/ 47 h 1211"/>
                <a:gd name="T92" fmla="*/ 445 w 1211"/>
                <a:gd name="T93" fmla="*/ 21 h 1211"/>
                <a:gd name="T94" fmla="*/ 524 w 1211"/>
                <a:gd name="T95" fmla="*/ 6 h 1211"/>
                <a:gd name="T96" fmla="*/ 605 w 1211"/>
                <a:gd name="T97" fmla="*/ 0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1" h="1211">
                  <a:moveTo>
                    <a:pt x="605" y="0"/>
                  </a:moveTo>
                  <a:lnTo>
                    <a:pt x="688" y="6"/>
                  </a:lnTo>
                  <a:lnTo>
                    <a:pt x="767" y="21"/>
                  </a:lnTo>
                  <a:lnTo>
                    <a:pt x="842" y="47"/>
                  </a:lnTo>
                  <a:lnTo>
                    <a:pt x="912" y="83"/>
                  </a:lnTo>
                  <a:lnTo>
                    <a:pt x="976" y="126"/>
                  </a:lnTo>
                  <a:lnTo>
                    <a:pt x="1034" y="177"/>
                  </a:lnTo>
                  <a:lnTo>
                    <a:pt x="1085" y="235"/>
                  </a:lnTo>
                  <a:lnTo>
                    <a:pt x="1128" y="299"/>
                  </a:lnTo>
                  <a:lnTo>
                    <a:pt x="1164" y="369"/>
                  </a:lnTo>
                  <a:lnTo>
                    <a:pt x="1190" y="444"/>
                  </a:lnTo>
                  <a:lnTo>
                    <a:pt x="1207" y="523"/>
                  </a:lnTo>
                  <a:lnTo>
                    <a:pt x="1211" y="606"/>
                  </a:lnTo>
                  <a:lnTo>
                    <a:pt x="1207" y="688"/>
                  </a:lnTo>
                  <a:lnTo>
                    <a:pt x="1190" y="767"/>
                  </a:lnTo>
                  <a:lnTo>
                    <a:pt x="1164" y="841"/>
                  </a:lnTo>
                  <a:lnTo>
                    <a:pt x="1128" y="912"/>
                  </a:lnTo>
                  <a:lnTo>
                    <a:pt x="1085" y="976"/>
                  </a:lnTo>
                  <a:lnTo>
                    <a:pt x="1034" y="1034"/>
                  </a:lnTo>
                  <a:lnTo>
                    <a:pt x="976" y="1085"/>
                  </a:lnTo>
                  <a:lnTo>
                    <a:pt x="912" y="1128"/>
                  </a:lnTo>
                  <a:lnTo>
                    <a:pt x="842" y="1164"/>
                  </a:lnTo>
                  <a:lnTo>
                    <a:pt x="767" y="1190"/>
                  </a:lnTo>
                  <a:lnTo>
                    <a:pt x="688" y="1205"/>
                  </a:lnTo>
                  <a:lnTo>
                    <a:pt x="605" y="1211"/>
                  </a:lnTo>
                  <a:lnTo>
                    <a:pt x="524" y="1205"/>
                  </a:lnTo>
                  <a:lnTo>
                    <a:pt x="445" y="1190"/>
                  </a:lnTo>
                  <a:lnTo>
                    <a:pt x="370" y="1164"/>
                  </a:lnTo>
                  <a:lnTo>
                    <a:pt x="301" y="1128"/>
                  </a:lnTo>
                  <a:lnTo>
                    <a:pt x="235" y="1085"/>
                  </a:lnTo>
                  <a:lnTo>
                    <a:pt x="177" y="1034"/>
                  </a:lnTo>
                  <a:lnTo>
                    <a:pt x="126" y="976"/>
                  </a:lnTo>
                  <a:lnTo>
                    <a:pt x="83" y="912"/>
                  </a:lnTo>
                  <a:lnTo>
                    <a:pt x="47" y="841"/>
                  </a:lnTo>
                  <a:lnTo>
                    <a:pt x="22" y="767"/>
                  </a:lnTo>
                  <a:lnTo>
                    <a:pt x="6" y="688"/>
                  </a:lnTo>
                  <a:lnTo>
                    <a:pt x="0" y="606"/>
                  </a:lnTo>
                  <a:lnTo>
                    <a:pt x="6" y="523"/>
                  </a:lnTo>
                  <a:lnTo>
                    <a:pt x="22" y="444"/>
                  </a:lnTo>
                  <a:lnTo>
                    <a:pt x="47" y="369"/>
                  </a:lnTo>
                  <a:lnTo>
                    <a:pt x="83" y="299"/>
                  </a:lnTo>
                  <a:lnTo>
                    <a:pt x="126" y="235"/>
                  </a:lnTo>
                  <a:lnTo>
                    <a:pt x="177" y="177"/>
                  </a:lnTo>
                  <a:lnTo>
                    <a:pt x="235" y="126"/>
                  </a:lnTo>
                  <a:lnTo>
                    <a:pt x="301" y="83"/>
                  </a:lnTo>
                  <a:lnTo>
                    <a:pt x="370" y="47"/>
                  </a:lnTo>
                  <a:lnTo>
                    <a:pt x="445" y="21"/>
                  </a:lnTo>
                  <a:lnTo>
                    <a:pt x="524" y="6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A4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904" y="1500"/>
              <a:ext cx="1524" cy="1939"/>
            </a:xfrm>
            <a:custGeom>
              <a:avLst/>
              <a:gdLst>
                <a:gd name="T0" fmla="*/ 1908 w 3049"/>
                <a:gd name="T1" fmla="*/ 9 h 3879"/>
                <a:gd name="T2" fmla="*/ 2260 w 3049"/>
                <a:gd name="T3" fmla="*/ 115 h 3879"/>
                <a:gd name="T4" fmla="*/ 2681 w 3049"/>
                <a:gd name="T5" fmla="*/ 308 h 3879"/>
                <a:gd name="T6" fmla="*/ 2888 w 3049"/>
                <a:gd name="T7" fmla="*/ 465 h 3879"/>
                <a:gd name="T8" fmla="*/ 2957 w 3049"/>
                <a:gd name="T9" fmla="*/ 585 h 3879"/>
                <a:gd name="T10" fmla="*/ 2965 w 3049"/>
                <a:gd name="T11" fmla="*/ 677 h 3879"/>
                <a:gd name="T12" fmla="*/ 2923 w 3049"/>
                <a:gd name="T13" fmla="*/ 803 h 3879"/>
                <a:gd name="T14" fmla="*/ 2720 w 3049"/>
                <a:gd name="T15" fmla="*/ 965 h 3879"/>
                <a:gd name="T16" fmla="*/ 870 w 3049"/>
                <a:gd name="T17" fmla="*/ 2446 h 3879"/>
                <a:gd name="T18" fmla="*/ 1055 w 3049"/>
                <a:gd name="T19" fmla="*/ 2433 h 3879"/>
                <a:gd name="T20" fmla="*/ 1393 w 3049"/>
                <a:gd name="T21" fmla="*/ 2403 h 3879"/>
                <a:gd name="T22" fmla="*/ 1758 w 3049"/>
                <a:gd name="T23" fmla="*/ 2365 h 3879"/>
                <a:gd name="T24" fmla="*/ 2068 w 3049"/>
                <a:gd name="T25" fmla="*/ 2292 h 3879"/>
                <a:gd name="T26" fmla="*/ 2260 w 3049"/>
                <a:gd name="T27" fmla="*/ 2127 h 3879"/>
                <a:gd name="T28" fmla="*/ 2344 w 3049"/>
                <a:gd name="T29" fmla="*/ 1969 h 3879"/>
                <a:gd name="T30" fmla="*/ 2572 w 3049"/>
                <a:gd name="T31" fmla="*/ 1044 h 3879"/>
                <a:gd name="T32" fmla="*/ 2085 w 3049"/>
                <a:gd name="T33" fmla="*/ 1250 h 3879"/>
                <a:gd name="T34" fmla="*/ 1869 w 3049"/>
                <a:gd name="T35" fmla="*/ 1226 h 3879"/>
                <a:gd name="T36" fmla="*/ 1765 w 3049"/>
                <a:gd name="T37" fmla="*/ 1023 h 3879"/>
                <a:gd name="T38" fmla="*/ 1872 w 3049"/>
                <a:gd name="T39" fmla="*/ 833 h 3879"/>
                <a:gd name="T40" fmla="*/ 2305 w 3049"/>
                <a:gd name="T41" fmla="*/ 647 h 3879"/>
                <a:gd name="T42" fmla="*/ 1771 w 3049"/>
                <a:gd name="T43" fmla="*/ 837 h 3879"/>
                <a:gd name="T44" fmla="*/ 1696 w 3049"/>
                <a:gd name="T45" fmla="*/ 1045 h 3879"/>
                <a:gd name="T46" fmla="*/ 1767 w 3049"/>
                <a:gd name="T47" fmla="*/ 1224 h 3879"/>
                <a:gd name="T48" fmla="*/ 1925 w 3049"/>
                <a:gd name="T49" fmla="*/ 1326 h 3879"/>
                <a:gd name="T50" fmla="*/ 2194 w 3049"/>
                <a:gd name="T51" fmla="*/ 1275 h 3879"/>
                <a:gd name="T52" fmla="*/ 2188 w 3049"/>
                <a:gd name="T53" fmla="*/ 1999 h 3879"/>
                <a:gd name="T54" fmla="*/ 1997 w 3049"/>
                <a:gd name="T55" fmla="*/ 2183 h 3879"/>
                <a:gd name="T56" fmla="*/ 1786 w 3049"/>
                <a:gd name="T57" fmla="*/ 2245 h 3879"/>
                <a:gd name="T58" fmla="*/ 1487 w 3049"/>
                <a:gd name="T59" fmla="*/ 2281 h 3879"/>
                <a:gd name="T60" fmla="*/ 1117 w 3049"/>
                <a:gd name="T61" fmla="*/ 2315 h 3879"/>
                <a:gd name="T62" fmla="*/ 820 w 3049"/>
                <a:gd name="T63" fmla="*/ 2339 h 3879"/>
                <a:gd name="T64" fmla="*/ 733 w 3049"/>
                <a:gd name="T65" fmla="*/ 2422 h 3879"/>
                <a:gd name="T66" fmla="*/ 775 w 3049"/>
                <a:gd name="T67" fmla="*/ 2843 h 3879"/>
                <a:gd name="T68" fmla="*/ 814 w 3049"/>
                <a:gd name="T69" fmla="*/ 3243 h 3879"/>
                <a:gd name="T70" fmla="*/ 840 w 3049"/>
                <a:gd name="T71" fmla="*/ 3492 h 3879"/>
                <a:gd name="T72" fmla="*/ 805 w 3049"/>
                <a:gd name="T73" fmla="*/ 3717 h 3879"/>
                <a:gd name="T74" fmla="*/ 596 w 3049"/>
                <a:gd name="T75" fmla="*/ 3871 h 3879"/>
                <a:gd name="T76" fmla="*/ 370 w 3049"/>
                <a:gd name="T77" fmla="*/ 3839 h 3879"/>
                <a:gd name="T78" fmla="*/ 212 w 3049"/>
                <a:gd name="T79" fmla="*/ 3629 h 3879"/>
                <a:gd name="T80" fmla="*/ 194 w 3049"/>
                <a:gd name="T81" fmla="*/ 3456 h 3879"/>
                <a:gd name="T82" fmla="*/ 162 w 3049"/>
                <a:gd name="T83" fmla="*/ 3095 h 3879"/>
                <a:gd name="T84" fmla="*/ 124 w 3049"/>
                <a:gd name="T85" fmla="*/ 2664 h 3879"/>
                <a:gd name="T86" fmla="*/ 92 w 3049"/>
                <a:gd name="T87" fmla="*/ 2288 h 3879"/>
                <a:gd name="T88" fmla="*/ 75 w 3049"/>
                <a:gd name="T89" fmla="*/ 2089 h 3879"/>
                <a:gd name="T90" fmla="*/ 128 w 3049"/>
                <a:gd name="T91" fmla="*/ 1871 h 3879"/>
                <a:gd name="T92" fmla="*/ 220 w 3049"/>
                <a:gd name="T93" fmla="*/ 1773 h 3879"/>
                <a:gd name="T94" fmla="*/ 367 w 3049"/>
                <a:gd name="T95" fmla="*/ 1713 h 3879"/>
                <a:gd name="T96" fmla="*/ 686 w 3049"/>
                <a:gd name="T97" fmla="*/ 1666 h 3879"/>
                <a:gd name="T98" fmla="*/ 1245 w 3049"/>
                <a:gd name="T99" fmla="*/ 914 h 3879"/>
                <a:gd name="T100" fmla="*/ 859 w 3049"/>
                <a:gd name="T101" fmla="*/ 873 h 3879"/>
                <a:gd name="T102" fmla="*/ 419 w 3049"/>
                <a:gd name="T103" fmla="*/ 651 h 3879"/>
                <a:gd name="T104" fmla="*/ 113 w 3049"/>
                <a:gd name="T105" fmla="*/ 451 h 3879"/>
                <a:gd name="T106" fmla="*/ 0 w 3049"/>
                <a:gd name="T107" fmla="*/ 261 h 3879"/>
                <a:gd name="T108" fmla="*/ 98 w 3049"/>
                <a:gd name="T109" fmla="*/ 60 h 3879"/>
                <a:gd name="T110" fmla="*/ 314 w 3049"/>
                <a:gd name="T111" fmla="*/ 28 h 3879"/>
                <a:gd name="T112" fmla="*/ 573 w 3049"/>
                <a:gd name="T113" fmla="*/ 190 h 3879"/>
                <a:gd name="T114" fmla="*/ 842 w 3049"/>
                <a:gd name="T115" fmla="*/ 355 h 3879"/>
                <a:gd name="T116" fmla="*/ 1105 w 3049"/>
                <a:gd name="T117" fmla="*/ 451 h 3879"/>
                <a:gd name="T118" fmla="*/ 1292 w 3049"/>
                <a:gd name="T119" fmla="*/ 389 h 3879"/>
                <a:gd name="T120" fmla="*/ 1371 w 3049"/>
                <a:gd name="T121" fmla="*/ 265 h 3879"/>
                <a:gd name="T122" fmla="*/ 1621 w 3049"/>
                <a:gd name="T123" fmla="*/ 40 h 3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9" h="3879">
                  <a:moveTo>
                    <a:pt x="1810" y="0"/>
                  </a:moveTo>
                  <a:lnTo>
                    <a:pt x="1818" y="0"/>
                  </a:lnTo>
                  <a:lnTo>
                    <a:pt x="1837" y="2"/>
                  </a:lnTo>
                  <a:lnTo>
                    <a:pt x="1869" y="4"/>
                  </a:lnTo>
                  <a:lnTo>
                    <a:pt x="1908" y="9"/>
                  </a:lnTo>
                  <a:lnTo>
                    <a:pt x="1957" y="17"/>
                  </a:lnTo>
                  <a:lnTo>
                    <a:pt x="2013" y="30"/>
                  </a:lnTo>
                  <a:lnTo>
                    <a:pt x="2076" y="49"/>
                  </a:lnTo>
                  <a:lnTo>
                    <a:pt x="2141" y="72"/>
                  </a:lnTo>
                  <a:lnTo>
                    <a:pt x="2260" y="115"/>
                  </a:lnTo>
                  <a:lnTo>
                    <a:pt x="2365" y="156"/>
                  </a:lnTo>
                  <a:lnTo>
                    <a:pt x="2459" y="198"/>
                  </a:lnTo>
                  <a:lnTo>
                    <a:pt x="2542" y="235"/>
                  </a:lnTo>
                  <a:lnTo>
                    <a:pt x="2617" y="273"/>
                  </a:lnTo>
                  <a:lnTo>
                    <a:pt x="2681" y="308"/>
                  </a:lnTo>
                  <a:lnTo>
                    <a:pt x="2737" y="342"/>
                  </a:lnTo>
                  <a:lnTo>
                    <a:pt x="2786" y="376"/>
                  </a:lnTo>
                  <a:lnTo>
                    <a:pt x="2828" y="406"/>
                  </a:lnTo>
                  <a:lnTo>
                    <a:pt x="2861" y="436"/>
                  </a:lnTo>
                  <a:lnTo>
                    <a:pt x="2888" y="465"/>
                  </a:lnTo>
                  <a:lnTo>
                    <a:pt x="2910" y="493"/>
                  </a:lnTo>
                  <a:lnTo>
                    <a:pt x="2929" y="517"/>
                  </a:lnTo>
                  <a:lnTo>
                    <a:pt x="2942" y="542"/>
                  </a:lnTo>
                  <a:lnTo>
                    <a:pt x="2952" y="564"/>
                  </a:lnTo>
                  <a:lnTo>
                    <a:pt x="2957" y="585"/>
                  </a:lnTo>
                  <a:lnTo>
                    <a:pt x="2961" y="604"/>
                  </a:lnTo>
                  <a:lnTo>
                    <a:pt x="2963" y="622"/>
                  </a:lnTo>
                  <a:lnTo>
                    <a:pt x="2965" y="637"/>
                  </a:lnTo>
                  <a:lnTo>
                    <a:pt x="2965" y="653"/>
                  </a:lnTo>
                  <a:lnTo>
                    <a:pt x="2965" y="677"/>
                  </a:lnTo>
                  <a:lnTo>
                    <a:pt x="2963" y="701"/>
                  </a:lnTo>
                  <a:lnTo>
                    <a:pt x="2959" y="724"/>
                  </a:lnTo>
                  <a:lnTo>
                    <a:pt x="2952" y="750"/>
                  </a:lnTo>
                  <a:lnTo>
                    <a:pt x="2940" y="775"/>
                  </a:lnTo>
                  <a:lnTo>
                    <a:pt x="2923" y="803"/>
                  </a:lnTo>
                  <a:lnTo>
                    <a:pt x="2901" y="831"/>
                  </a:lnTo>
                  <a:lnTo>
                    <a:pt x="2869" y="861"/>
                  </a:lnTo>
                  <a:lnTo>
                    <a:pt x="2829" y="893"/>
                  </a:lnTo>
                  <a:lnTo>
                    <a:pt x="2781" y="927"/>
                  </a:lnTo>
                  <a:lnTo>
                    <a:pt x="2720" y="965"/>
                  </a:lnTo>
                  <a:lnTo>
                    <a:pt x="3047" y="965"/>
                  </a:lnTo>
                  <a:lnTo>
                    <a:pt x="3049" y="3698"/>
                  </a:lnTo>
                  <a:lnTo>
                    <a:pt x="1002" y="3698"/>
                  </a:lnTo>
                  <a:lnTo>
                    <a:pt x="865" y="2448"/>
                  </a:lnTo>
                  <a:lnTo>
                    <a:pt x="870" y="2446"/>
                  </a:lnTo>
                  <a:lnTo>
                    <a:pt x="889" y="2446"/>
                  </a:lnTo>
                  <a:lnTo>
                    <a:pt x="917" y="2442"/>
                  </a:lnTo>
                  <a:lnTo>
                    <a:pt x="955" y="2441"/>
                  </a:lnTo>
                  <a:lnTo>
                    <a:pt x="1000" y="2437"/>
                  </a:lnTo>
                  <a:lnTo>
                    <a:pt x="1055" y="2433"/>
                  </a:lnTo>
                  <a:lnTo>
                    <a:pt x="1113" y="2427"/>
                  </a:lnTo>
                  <a:lnTo>
                    <a:pt x="1179" y="2422"/>
                  </a:lnTo>
                  <a:lnTo>
                    <a:pt x="1246" y="2416"/>
                  </a:lnTo>
                  <a:lnTo>
                    <a:pt x="1320" y="2411"/>
                  </a:lnTo>
                  <a:lnTo>
                    <a:pt x="1393" y="2403"/>
                  </a:lnTo>
                  <a:lnTo>
                    <a:pt x="1468" y="2395"/>
                  </a:lnTo>
                  <a:lnTo>
                    <a:pt x="1543" y="2388"/>
                  </a:lnTo>
                  <a:lnTo>
                    <a:pt x="1617" y="2380"/>
                  </a:lnTo>
                  <a:lnTo>
                    <a:pt x="1690" y="2373"/>
                  </a:lnTo>
                  <a:lnTo>
                    <a:pt x="1758" y="2365"/>
                  </a:lnTo>
                  <a:lnTo>
                    <a:pt x="1824" y="2356"/>
                  </a:lnTo>
                  <a:lnTo>
                    <a:pt x="1882" y="2348"/>
                  </a:lnTo>
                  <a:lnTo>
                    <a:pt x="1951" y="2335"/>
                  </a:lnTo>
                  <a:lnTo>
                    <a:pt x="2012" y="2315"/>
                  </a:lnTo>
                  <a:lnTo>
                    <a:pt x="2068" y="2292"/>
                  </a:lnTo>
                  <a:lnTo>
                    <a:pt x="2117" y="2264"/>
                  </a:lnTo>
                  <a:lnTo>
                    <a:pt x="2160" y="2232"/>
                  </a:lnTo>
                  <a:lnTo>
                    <a:pt x="2200" y="2198"/>
                  </a:lnTo>
                  <a:lnTo>
                    <a:pt x="2232" y="2162"/>
                  </a:lnTo>
                  <a:lnTo>
                    <a:pt x="2260" y="2127"/>
                  </a:lnTo>
                  <a:lnTo>
                    <a:pt x="2284" y="2093"/>
                  </a:lnTo>
                  <a:lnTo>
                    <a:pt x="2305" y="2057"/>
                  </a:lnTo>
                  <a:lnTo>
                    <a:pt x="2322" y="2025"/>
                  </a:lnTo>
                  <a:lnTo>
                    <a:pt x="2335" y="1995"/>
                  </a:lnTo>
                  <a:lnTo>
                    <a:pt x="2344" y="1969"/>
                  </a:lnTo>
                  <a:lnTo>
                    <a:pt x="2352" y="1946"/>
                  </a:lnTo>
                  <a:lnTo>
                    <a:pt x="2356" y="1929"/>
                  </a:lnTo>
                  <a:lnTo>
                    <a:pt x="2359" y="1918"/>
                  </a:lnTo>
                  <a:lnTo>
                    <a:pt x="2359" y="1914"/>
                  </a:lnTo>
                  <a:lnTo>
                    <a:pt x="2572" y="1044"/>
                  </a:lnTo>
                  <a:lnTo>
                    <a:pt x="2493" y="1079"/>
                  </a:lnTo>
                  <a:lnTo>
                    <a:pt x="2406" y="1119"/>
                  </a:lnTo>
                  <a:lnTo>
                    <a:pt x="2311" y="1160"/>
                  </a:lnTo>
                  <a:lnTo>
                    <a:pt x="2203" y="1203"/>
                  </a:lnTo>
                  <a:lnTo>
                    <a:pt x="2085" y="1250"/>
                  </a:lnTo>
                  <a:lnTo>
                    <a:pt x="2044" y="1262"/>
                  </a:lnTo>
                  <a:lnTo>
                    <a:pt x="2000" y="1265"/>
                  </a:lnTo>
                  <a:lnTo>
                    <a:pt x="1953" y="1262"/>
                  </a:lnTo>
                  <a:lnTo>
                    <a:pt x="1910" y="1247"/>
                  </a:lnTo>
                  <a:lnTo>
                    <a:pt x="1869" y="1226"/>
                  </a:lnTo>
                  <a:lnTo>
                    <a:pt x="1833" y="1196"/>
                  </a:lnTo>
                  <a:lnTo>
                    <a:pt x="1803" y="1158"/>
                  </a:lnTo>
                  <a:lnTo>
                    <a:pt x="1780" y="1115"/>
                  </a:lnTo>
                  <a:lnTo>
                    <a:pt x="1769" y="1070"/>
                  </a:lnTo>
                  <a:lnTo>
                    <a:pt x="1765" y="1023"/>
                  </a:lnTo>
                  <a:lnTo>
                    <a:pt x="1771" y="978"/>
                  </a:lnTo>
                  <a:lnTo>
                    <a:pt x="1786" y="935"/>
                  </a:lnTo>
                  <a:lnTo>
                    <a:pt x="1807" y="895"/>
                  </a:lnTo>
                  <a:lnTo>
                    <a:pt x="1837" y="861"/>
                  </a:lnTo>
                  <a:lnTo>
                    <a:pt x="1872" y="833"/>
                  </a:lnTo>
                  <a:lnTo>
                    <a:pt x="1916" y="810"/>
                  </a:lnTo>
                  <a:lnTo>
                    <a:pt x="2013" y="773"/>
                  </a:lnTo>
                  <a:lnTo>
                    <a:pt x="2113" y="731"/>
                  </a:lnTo>
                  <a:lnTo>
                    <a:pt x="2213" y="688"/>
                  </a:lnTo>
                  <a:lnTo>
                    <a:pt x="2305" y="647"/>
                  </a:lnTo>
                  <a:lnTo>
                    <a:pt x="2241" y="619"/>
                  </a:lnTo>
                  <a:lnTo>
                    <a:pt x="1912" y="748"/>
                  </a:lnTo>
                  <a:lnTo>
                    <a:pt x="1857" y="775"/>
                  </a:lnTo>
                  <a:lnTo>
                    <a:pt x="1810" y="803"/>
                  </a:lnTo>
                  <a:lnTo>
                    <a:pt x="1771" y="837"/>
                  </a:lnTo>
                  <a:lnTo>
                    <a:pt x="1741" y="874"/>
                  </a:lnTo>
                  <a:lnTo>
                    <a:pt x="1718" y="916"/>
                  </a:lnTo>
                  <a:lnTo>
                    <a:pt x="1703" y="957"/>
                  </a:lnTo>
                  <a:lnTo>
                    <a:pt x="1696" y="1000"/>
                  </a:lnTo>
                  <a:lnTo>
                    <a:pt x="1696" y="1045"/>
                  </a:lnTo>
                  <a:lnTo>
                    <a:pt x="1703" y="1092"/>
                  </a:lnTo>
                  <a:lnTo>
                    <a:pt x="1716" y="1138"/>
                  </a:lnTo>
                  <a:lnTo>
                    <a:pt x="1730" y="1168"/>
                  </a:lnTo>
                  <a:lnTo>
                    <a:pt x="1747" y="1196"/>
                  </a:lnTo>
                  <a:lnTo>
                    <a:pt x="1767" y="1224"/>
                  </a:lnTo>
                  <a:lnTo>
                    <a:pt x="1792" y="1250"/>
                  </a:lnTo>
                  <a:lnTo>
                    <a:pt x="1818" y="1275"/>
                  </a:lnTo>
                  <a:lnTo>
                    <a:pt x="1850" y="1297"/>
                  </a:lnTo>
                  <a:lnTo>
                    <a:pt x="1886" y="1314"/>
                  </a:lnTo>
                  <a:lnTo>
                    <a:pt x="1925" y="1326"/>
                  </a:lnTo>
                  <a:lnTo>
                    <a:pt x="1970" y="1331"/>
                  </a:lnTo>
                  <a:lnTo>
                    <a:pt x="2017" y="1329"/>
                  </a:lnTo>
                  <a:lnTo>
                    <a:pt x="2070" y="1318"/>
                  </a:lnTo>
                  <a:lnTo>
                    <a:pt x="2124" y="1301"/>
                  </a:lnTo>
                  <a:lnTo>
                    <a:pt x="2194" y="1275"/>
                  </a:lnTo>
                  <a:lnTo>
                    <a:pt x="2260" y="1249"/>
                  </a:lnTo>
                  <a:lnTo>
                    <a:pt x="2322" y="1222"/>
                  </a:lnTo>
                  <a:lnTo>
                    <a:pt x="2220" y="1886"/>
                  </a:lnTo>
                  <a:lnTo>
                    <a:pt x="2207" y="1946"/>
                  </a:lnTo>
                  <a:lnTo>
                    <a:pt x="2188" y="1999"/>
                  </a:lnTo>
                  <a:lnTo>
                    <a:pt x="2162" y="2046"/>
                  </a:lnTo>
                  <a:lnTo>
                    <a:pt x="2130" y="2087"/>
                  </a:lnTo>
                  <a:lnTo>
                    <a:pt x="2092" y="2125"/>
                  </a:lnTo>
                  <a:lnTo>
                    <a:pt x="2047" y="2157"/>
                  </a:lnTo>
                  <a:lnTo>
                    <a:pt x="1997" y="2183"/>
                  </a:lnTo>
                  <a:lnTo>
                    <a:pt x="1938" y="2207"/>
                  </a:lnTo>
                  <a:lnTo>
                    <a:pt x="1874" y="2226"/>
                  </a:lnTo>
                  <a:lnTo>
                    <a:pt x="1856" y="2232"/>
                  </a:lnTo>
                  <a:lnTo>
                    <a:pt x="1825" y="2238"/>
                  </a:lnTo>
                  <a:lnTo>
                    <a:pt x="1786" y="2245"/>
                  </a:lnTo>
                  <a:lnTo>
                    <a:pt x="1739" y="2251"/>
                  </a:lnTo>
                  <a:lnTo>
                    <a:pt x="1684" y="2258"/>
                  </a:lnTo>
                  <a:lnTo>
                    <a:pt x="1622" y="2266"/>
                  </a:lnTo>
                  <a:lnTo>
                    <a:pt x="1557" y="2273"/>
                  </a:lnTo>
                  <a:lnTo>
                    <a:pt x="1487" y="2281"/>
                  </a:lnTo>
                  <a:lnTo>
                    <a:pt x="1414" y="2288"/>
                  </a:lnTo>
                  <a:lnTo>
                    <a:pt x="1340" y="2294"/>
                  </a:lnTo>
                  <a:lnTo>
                    <a:pt x="1265" y="2301"/>
                  </a:lnTo>
                  <a:lnTo>
                    <a:pt x="1190" y="2309"/>
                  </a:lnTo>
                  <a:lnTo>
                    <a:pt x="1117" y="2315"/>
                  </a:lnTo>
                  <a:lnTo>
                    <a:pt x="1047" y="2320"/>
                  </a:lnTo>
                  <a:lnTo>
                    <a:pt x="981" y="2326"/>
                  </a:lnTo>
                  <a:lnTo>
                    <a:pt x="921" y="2332"/>
                  </a:lnTo>
                  <a:lnTo>
                    <a:pt x="867" y="2335"/>
                  </a:lnTo>
                  <a:lnTo>
                    <a:pt x="820" y="2339"/>
                  </a:lnTo>
                  <a:lnTo>
                    <a:pt x="780" y="2343"/>
                  </a:lnTo>
                  <a:lnTo>
                    <a:pt x="752" y="2345"/>
                  </a:lnTo>
                  <a:lnTo>
                    <a:pt x="733" y="2347"/>
                  </a:lnTo>
                  <a:lnTo>
                    <a:pt x="728" y="2347"/>
                  </a:lnTo>
                  <a:lnTo>
                    <a:pt x="733" y="2422"/>
                  </a:lnTo>
                  <a:lnTo>
                    <a:pt x="741" y="2501"/>
                  </a:lnTo>
                  <a:lnTo>
                    <a:pt x="748" y="2583"/>
                  </a:lnTo>
                  <a:lnTo>
                    <a:pt x="758" y="2670"/>
                  </a:lnTo>
                  <a:lnTo>
                    <a:pt x="765" y="2756"/>
                  </a:lnTo>
                  <a:lnTo>
                    <a:pt x="775" y="2843"/>
                  </a:lnTo>
                  <a:lnTo>
                    <a:pt x="782" y="2929"/>
                  </a:lnTo>
                  <a:lnTo>
                    <a:pt x="791" y="3014"/>
                  </a:lnTo>
                  <a:lnTo>
                    <a:pt x="799" y="3095"/>
                  </a:lnTo>
                  <a:lnTo>
                    <a:pt x="807" y="3172"/>
                  </a:lnTo>
                  <a:lnTo>
                    <a:pt x="814" y="3243"/>
                  </a:lnTo>
                  <a:lnTo>
                    <a:pt x="822" y="3309"/>
                  </a:lnTo>
                  <a:lnTo>
                    <a:pt x="827" y="3369"/>
                  </a:lnTo>
                  <a:lnTo>
                    <a:pt x="833" y="3420"/>
                  </a:lnTo>
                  <a:lnTo>
                    <a:pt x="838" y="3462"/>
                  </a:lnTo>
                  <a:lnTo>
                    <a:pt x="840" y="3492"/>
                  </a:lnTo>
                  <a:lnTo>
                    <a:pt x="844" y="3512"/>
                  </a:lnTo>
                  <a:lnTo>
                    <a:pt x="846" y="3567"/>
                  </a:lnTo>
                  <a:lnTo>
                    <a:pt x="840" y="3619"/>
                  </a:lnTo>
                  <a:lnTo>
                    <a:pt x="825" y="3670"/>
                  </a:lnTo>
                  <a:lnTo>
                    <a:pt x="805" y="3717"/>
                  </a:lnTo>
                  <a:lnTo>
                    <a:pt x="775" y="3761"/>
                  </a:lnTo>
                  <a:lnTo>
                    <a:pt x="739" y="3798"/>
                  </a:lnTo>
                  <a:lnTo>
                    <a:pt x="696" y="3830"/>
                  </a:lnTo>
                  <a:lnTo>
                    <a:pt x="649" y="3855"/>
                  </a:lnTo>
                  <a:lnTo>
                    <a:pt x="596" y="3871"/>
                  </a:lnTo>
                  <a:lnTo>
                    <a:pt x="560" y="3877"/>
                  </a:lnTo>
                  <a:lnTo>
                    <a:pt x="526" y="3879"/>
                  </a:lnTo>
                  <a:lnTo>
                    <a:pt x="472" y="3873"/>
                  </a:lnTo>
                  <a:lnTo>
                    <a:pt x="419" y="3860"/>
                  </a:lnTo>
                  <a:lnTo>
                    <a:pt x="370" y="3839"/>
                  </a:lnTo>
                  <a:lnTo>
                    <a:pt x="327" y="3809"/>
                  </a:lnTo>
                  <a:lnTo>
                    <a:pt x="288" y="3774"/>
                  </a:lnTo>
                  <a:lnTo>
                    <a:pt x="256" y="3730"/>
                  </a:lnTo>
                  <a:lnTo>
                    <a:pt x="229" y="3682"/>
                  </a:lnTo>
                  <a:lnTo>
                    <a:pt x="212" y="3629"/>
                  </a:lnTo>
                  <a:lnTo>
                    <a:pt x="211" y="3616"/>
                  </a:lnTo>
                  <a:lnTo>
                    <a:pt x="209" y="3589"/>
                  </a:lnTo>
                  <a:lnTo>
                    <a:pt x="205" y="3556"/>
                  </a:lnTo>
                  <a:lnTo>
                    <a:pt x="199" y="3510"/>
                  </a:lnTo>
                  <a:lnTo>
                    <a:pt x="194" y="3456"/>
                  </a:lnTo>
                  <a:lnTo>
                    <a:pt x="188" y="3396"/>
                  </a:lnTo>
                  <a:lnTo>
                    <a:pt x="182" y="3328"/>
                  </a:lnTo>
                  <a:lnTo>
                    <a:pt x="175" y="3255"/>
                  </a:lnTo>
                  <a:lnTo>
                    <a:pt x="169" y="3176"/>
                  </a:lnTo>
                  <a:lnTo>
                    <a:pt x="162" y="3095"/>
                  </a:lnTo>
                  <a:lnTo>
                    <a:pt x="154" y="3010"/>
                  </a:lnTo>
                  <a:lnTo>
                    <a:pt x="147" y="2924"/>
                  </a:lnTo>
                  <a:lnTo>
                    <a:pt x="139" y="2835"/>
                  </a:lnTo>
                  <a:lnTo>
                    <a:pt x="132" y="2749"/>
                  </a:lnTo>
                  <a:lnTo>
                    <a:pt x="124" y="2664"/>
                  </a:lnTo>
                  <a:lnTo>
                    <a:pt x="117" y="2580"/>
                  </a:lnTo>
                  <a:lnTo>
                    <a:pt x="109" y="2501"/>
                  </a:lnTo>
                  <a:lnTo>
                    <a:pt x="103" y="2424"/>
                  </a:lnTo>
                  <a:lnTo>
                    <a:pt x="98" y="2352"/>
                  </a:lnTo>
                  <a:lnTo>
                    <a:pt x="92" y="2288"/>
                  </a:lnTo>
                  <a:lnTo>
                    <a:pt x="86" y="2230"/>
                  </a:lnTo>
                  <a:lnTo>
                    <a:pt x="83" y="2181"/>
                  </a:lnTo>
                  <a:lnTo>
                    <a:pt x="79" y="2140"/>
                  </a:lnTo>
                  <a:lnTo>
                    <a:pt x="77" y="2108"/>
                  </a:lnTo>
                  <a:lnTo>
                    <a:pt x="75" y="2089"/>
                  </a:lnTo>
                  <a:lnTo>
                    <a:pt x="75" y="2081"/>
                  </a:lnTo>
                  <a:lnTo>
                    <a:pt x="75" y="2027"/>
                  </a:lnTo>
                  <a:lnTo>
                    <a:pt x="85" y="1972"/>
                  </a:lnTo>
                  <a:lnTo>
                    <a:pt x="103" y="1920"/>
                  </a:lnTo>
                  <a:lnTo>
                    <a:pt x="128" y="1871"/>
                  </a:lnTo>
                  <a:lnTo>
                    <a:pt x="162" y="1828"/>
                  </a:lnTo>
                  <a:lnTo>
                    <a:pt x="175" y="1814"/>
                  </a:lnTo>
                  <a:lnTo>
                    <a:pt x="188" y="1801"/>
                  </a:lnTo>
                  <a:lnTo>
                    <a:pt x="203" y="1786"/>
                  </a:lnTo>
                  <a:lnTo>
                    <a:pt x="220" y="1773"/>
                  </a:lnTo>
                  <a:lnTo>
                    <a:pt x="241" y="1760"/>
                  </a:lnTo>
                  <a:lnTo>
                    <a:pt x="265" y="1749"/>
                  </a:lnTo>
                  <a:lnTo>
                    <a:pt x="293" y="1736"/>
                  </a:lnTo>
                  <a:lnTo>
                    <a:pt x="327" y="1724"/>
                  </a:lnTo>
                  <a:lnTo>
                    <a:pt x="367" y="1713"/>
                  </a:lnTo>
                  <a:lnTo>
                    <a:pt x="414" y="1704"/>
                  </a:lnTo>
                  <a:lnTo>
                    <a:pt x="468" y="1692"/>
                  </a:lnTo>
                  <a:lnTo>
                    <a:pt x="532" y="1683"/>
                  </a:lnTo>
                  <a:lnTo>
                    <a:pt x="603" y="1673"/>
                  </a:lnTo>
                  <a:lnTo>
                    <a:pt x="686" y="1666"/>
                  </a:lnTo>
                  <a:lnTo>
                    <a:pt x="780" y="1658"/>
                  </a:lnTo>
                  <a:lnTo>
                    <a:pt x="885" y="1653"/>
                  </a:lnTo>
                  <a:lnTo>
                    <a:pt x="1002" y="1645"/>
                  </a:lnTo>
                  <a:lnTo>
                    <a:pt x="1134" y="1642"/>
                  </a:lnTo>
                  <a:lnTo>
                    <a:pt x="1245" y="914"/>
                  </a:lnTo>
                  <a:lnTo>
                    <a:pt x="1196" y="920"/>
                  </a:lnTo>
                  <a:lnTo>
                    <a:pt x="1145" y="921"/>
                  </a:lnTo>
                  <a:lnTo>
                    <a:pt x="1049" y="916"/>
                  </a:lnTo>
                  <a:lnTo>
                    <a:pt x="953" y="899"/>
                  </a:lnTo>
                  <a:lnTo>
                    <a:pt x="859" y="873"/>
                  </a:lnTo>
                  <a:lnTo>
                    <a:pt x="767" y="837"/>
                  </a:lnTo>
                  <a:lnTo>
                    <a:pt x="677" y="795"/>
                  </a:lnTo>
                  <a:lnTo>
                    <a:pt x="588" y="750"/>
                  </a:lnTo>
                  <a:lnTo>
                    <a:pt x="502" y="701"/>
                  </a:lnTo>
                  <a:lnTo>
                    <a:pt x="419" y="651"/>
                  </a:lnTo>
                  <a:lnTo>
                    <a:pt x="340" y="600"/>
                  </a:lnTo>
                  <a:lnTo>
                    <a:pt x="267" y="551"/>
                  </a:lnTo>
                  <a:lnTo>
                    <a:pt x="212" y="515"/>
                  </a:lnTo>
                  <a:lnTo>
                    <a:pt x="162" y="481"/>
                  </a:lnTo>
                  <a:lnTo>
                    <a:pt x="113" y="451"/>
                  </a:lnTo>
                  <a:lnTo>
                    <a:pt x="75" y="423"/>
                  </a:lnTo>
                  <a:lnTo>
                    <a:pt x="45" y="389"/>
                  </a:lnTo>
                  <a:lnTo>
                    <a:pt x="21" y="350"/>
                  </a:lnTo>
                  <a:lnTo>
                    <a:pt x="8" y="307"/>
                  </a:lnTo>
                  <a:lnTo>
                    <a:pt x="0" y="261"/>
                  </a:lnTo>
                  <a:lnTo>
                    <a:pt x="2" y="216"/>
                  </a:lnTo>
                  <a:lnTo>
                    <a:pt x="13" y="171"/>
                  </a:lnTo>
                  <a:lnTo>
                    <a:pt x="34" y="130"/>
                  </a:lnTo>
                  <a:lnTo>
                    <a:pt x="62" y="90"/>
                  </a:lnTo>
                  <a:lnTo>
                    <a:pt x="98" y="60"/>
                  </a:lnTo>
                  <a:lnTo>
                    <a:pt x="135" y="38"/>
                  </a:lnTo>
                  <a:lnTo>
                    <a:pt x="179" y="23"/>
                  </a:lnTo>
                  <a:lnTo>
                    <a:pt x="224" y="15"/>
                  </a:lnTo>
                  <a:lnTo>
                    <a:pt x="269" y="17"/>
                  </a:lnTo>
                  <a:lnTo>
                    <a:pt x="314" y="28"/>
                  </a:lnTo>
                  <a:lnTo>
                    <a:pt x="357" y="49"/>
                  </a:lnTo>
                  <a:lnTo>
                    <a:pt x="410" y="83"/>
                  </a:lnTo>
                  <a:lnTo>
                    <a:pt x="466" y="120"/>
                  </a:lnTo>
                  <a:lnTo>
                    <a:pt x="526" y="158"/>
                  </a:lnTo>
                  <a:lnTo>
                    <a:pt x="573" y="190"/>
                  </a:lnTo>
                  <a:lnTo>
                    <a:pt x="624" y="224"/>
                  </a:lnTo>
                  <a:lnTo>
                    <a:pt x="677" y="258"/>
                  </a:lnTo>
                  <a:lnTo>
                    <a:pt x="731" y="292"/>
                  </a:lnTo>
                  <a:lnTo>
                    <a:pt x="786" y="323"/>
                  </a:lnTo>
                  <a:lnTo>
                    <a:pt x="842" y="355"/>
                  </a:lnTo>
                  <a:lnTo>
                    <a:pt x="899" y="384"/>
                  </a:lnTo>
                  <a:lnTo>
                    <a:pt x="953" y="408"/>
                  </a:lnTo>
                  <a:lnTo>
                    <a:pt x="1006" y="429"/>
                  </a:lnTo>
                  <a:lnTo>
                    <a:pt x="1058" y="442"/>
                  </a:lnTo>
                  <a:lnTo>
                    <a:pt x="1105" y="451"/>
                  </a:lnTo>
                  <a:lnTo>
                    <a:pt x="1151" y="453"/>
                  </a:lnTo>
                  <a:lnTo>
                    <a:pt x="1192" y="446"/>
                  </a:lnTo>
                  <a:lnTo>
                    <a:pt x="1233" y="431"/>
                  </a:lnTo>
                  <a:lnTo>
                    <a:pt x="1267" y="412"/>
                  </a:lnTo>
                  <a:lnTo>
                    <a:pt x="1292" y="389"/>
                  </a:lnTo>
                  <a:lnTo>
                    <a:pt x="1312" y="365"/>
                  </a:lnTo>
                  <a:lnTo>
                    <a:pt x="1329" y="340"/>
                  </a:lnTo>
                  <a:lnTo>
                    <a:pt x="1344" y="314"/>
                  </a:lnTo>
                  <a:lnTo>
                    <a:pt x="1357" y="290"/>
                  </a:lnTo>
                  <a:lnTo>
                    <a:pt x="1371" y="265"/>
                  </a:lnTo>
                  <a:lnTo>
                    <a:pt x="1408" y="207"/>
                  </a:lnTo>
                  <a:lnTo>
                    <a:pt x="1453" y="154"/>
                  </a:lnTo>
                  <a:lnTo>
                    <a:pt x="1504" y="109"/>
                  </a:lnTo>
                  <a:lnTo>
                    <a:pt x="1560" y="72"/>
                  </a:lnTo>
                  <a:lnTo>
                    <a:pt x="1621" y="40"/>
                  </a:lnTo>
                  <a:lnTo>
                    <a:pt x="1684" y="17"/>
                  </a:lnTo>
                  <a:lnTo>
                    <a:pt x="1748" y="4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555" y="880"/>
              <a:ext cx="606" cy="605"/>
            </a:xfrm>
            <a:custGeom>
              <a:avLst/>
              <a:gdLst>
                <a:gd name="T0" fmla="*/ 605 w 1212"/>
                <a:gd name="T1" fmla="*/ 0 h 1211"/>
                <a:gd name="T2" fmla="*/ 688 w 1212"/>
                <a:gd name="T3" fmla="*/ 6 h 1211"/>
                <a:gd name="T4" fmla="*/ 767 w 1212"/>
                <a:gd name="T5" fmla="*/ 21 h 1211"/>
                <a:gd name="T6" fmla="*/ 842 w 1212"/>
                <a:gd name="T7" fmla="*/ 47 h 1211"/>
                <a:gd name="T8" fmla="*/ 912 w 1212"/>
                <a:gd name="T9" fmla="*/ 83 h 1211"/>
                <a:gd name="T10" fmla="*/ 976 w 1212"/>
                <a:gd name="T11" fmla="*/ 126 h 1211"/>
                <a:gd name="T12" fmla="*/ 1034 w 1212"/>
                <a:gd name="T13" fmla="*/ 177 h 1211"/>
                <a:gd name="T14" fmla="*/ 1085 w 1212"/>
                <a:gd name="T15" fmla="*/ 235 h 1211"/>
                <a:gd name="T16" fmla="*/ 1130 w 1212"/>
                <a:gd name="T17" fmla="*/ 299 h 1211"/>
                <a:gd name="T18" fmla="*/ 1164 w 1212"/>
                <a:gd name="T19" fmla="*/ 369 h 1211"/>
                <a:gd name="T20" fmla="*/ 1190 w 1212"/>
                <a:gd name="T21" fmla="*/ 444 h 1211"/>
                <a:gd name="T22" fmla="*/ 1207 w 1212"/>
                <a:gd name="T23" fmla="*/ 523 h 1211"/>
                <a:gd name="T24" fmla="*/ 1212 w 1212"/>
                <a:gd name="T25" fmla="*/ 606 h 1211"/>
                <a:gd name="T26" fmla="*/ 1207 w 1212"/>
                <a:gd name="T27" fmla="*/ 688 h 1211"/>
                <a:gd name="T28" fmla="*/ 1190 w 1212"/>
                <a:gd name="T29" fmla="*/ 767 h 1211"/>
                <a:gd name="T30" fmla="*/ 1164 w 1212"/>
                <a:gd name="T31" fmla="*/ 841 h 1211"/>
                <a:gd name="T32" fmla="*/ 1130 w 1212"/>
                <a:gd name="T33" fmla="*/ 912 h 1211"/>
                <a:gd name="T34" fmla="*/ 1085 w 1212"/>
                <a:gd name="T35" fmla="*/ 976 h 1211"/>
                <a:gd name="T36" fmla="*/ 1034 w 1212"/>
                <a:gd name="T37" fmla="*/ 1034 h 1211"/>
                <a:gd name="T38" fmla="*/ 976 w 1212"/>
                <a:gd name="T39" fmla="*/ 1085 h 1211"/>
                <a:gd name="T40" fmla="*/ 912 w 1212"/>
                <a:gd name="T41" fmla="*/ 1128 h 1211"/>
                <a:gd name="T42" fmla="*/ 842 w 1212"/>
                <a:gd name="T43" fmla="*/ 1164 h 1211"/>
                <a:gd name="T44" fmla="*/ 767 w 1212"/>
                <a:gd name="T45" fmla="*/ 1190 h 1211"/>
                <a:gd name="T46" fmla="*/ 688 w 1212"/>
                <a:gd name="T47" fmla="*/ 1205 h 1211"/>
                <a:gd name="T48" fmla="*/ 605 w 1212"/>
                <a:gd name="T49" fmla="*/ 1211 h 1211"/>
                <a:gd name="T50" fmla="*/ 524 w 1212"/>
                <a:gd name="T51" fmla="*/ 1205 h 1211"/>
                <a:gd name="T52" fmla="*/ 445 w 1212"/>
                <a:gd name="T53" fmla="*/ 1190 h 1211"/>
                <a:gd name="T54" fmla="*/ 370 w 1212"/>
                <a:gd name="T55" fmla="*/ 1164 h 1211"/>
                <a:gd name="T56" fmla="*/ 301 w 1212"/>
                <a:gd name="T57" fmla="*/ 1128 h 1211"/>
                <a:gd name="T58" fmla="*/ 235 w 1212"/>
                <a:gd name="T59" fmla="*/ 1085 h 1211"/>
                <a:gd name="T60" fmla="*/ 178 w 1212"/>
                <a:gd name="T61" fmla="*/ 1034 h 1211"/>
                <a:gd name="T62" fmla="*/ 126 w 1212"/>
                <a:gd name="T63" fmla="*/ 976 h 1211"/>
                <a:gd name="T64" fmla="*/ 83 w 1212"/>
                <a:gd name="T65" fmla="*/ 912 h 1211"/>
                <a:gd name="T66" fmla="*/ 47 w 1212"/>
                <a:gd name="T67" fmla="*/ 841 h 1211"/>
                <a:gd name="T68" fmla="*/ 22 w 1212"/>
                <a:gd name="T69" fmla="*/ 767 h 1211"/>
                <a:gd name="T70" fmla="*/ 5 w 1212"/>
                <a:gd name="T71" fmla="*/ 688 h 1211"/>
                <a:gd name="T72" fmla="*/ 0 w 1212"/>
                <a:gd name="T73" fmla="*/ 606 h 1211"/>
                <a:gd name="T74" fmla="*/ 5 w 1212"/>
                <a:gd name="T75" fmla="*/ 523 h 1211"/>
                <a:gd name="T76" fmla="*/ 22 w 1212"/>
                <a:gd name="T77" fmla="*/ 444 h 1211"/>
                <a:gd name="T78" fmla="*/ 47 w 1212"/>
                <a:gd name="T79" fmla="*/ 369 h 1211"/>
                <a:gd name="T80" fmla="*/ 83 w 1212"/>
                <a:gd name="T81" fmla="*/ 299 h 1211"/>
                <a:gd name="T82" fmla="*/ 126 w 1212"/>
                <a:gd name="T83" fmla="*/ 235 h 1211"/>
                <a:gd name="T84" fmla="*/ 178 w 1212"/>
                <a:gd name="T85" fmla="*/ 177 h 1211"/>
                <a:gd name="T86" fmla="*/ 235 w 1212"/>
                <a:gd name="T87" fmla="*/ 126 h 1211"/>
                <a:gd name="T88" fmla="*/ 301 w 1212"/>
                <a:gd name="T89" fmla="*/ 83 h 1211"/>
                <a:gd name="T90" fmla="*/ 370 w 1212"/>
                <a:gd name="T91" fmla="*/ 47 h 1211"/>
                <a:gd name="T92" fmla="*/ 445 w 1212"/>
                <a:gd name="T93" fmla="*/ 21 h 1211"/>
                <a:gd name="T94" fmla="*/ 524 w 1212"/>
                <a:gd name="T95" fmla="*/ 6 h 1211"/>
                <a:gd name="T96" fmla="*/ 605 w 1212"/>
                <a:gd name="T97" fmla="*/ 0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2" h="1211">
                  <a:moveTo>
                    <a:pt x="605" y="0"/>
                  </a:moveTo>
                  <a:lnTo>
                    <a:pt x="688" y="6"/>
                  </a:lnTo>
                  <a:lnTo>
                    <a:pt x="767" y="21"/>
                  </a:lnTo>
                  <a:lnTo>
                    <a:pt x="842" y="47"/>
                  </a:lnTo>
                  <a:lnTo>
                    <a:pt x="912" y="83"/>
                  </a:lnTo>
                  <a:lnTo>
                    <a:pt x="976" y="126"/>
                  </a:lnTo>
                  <a:lnTo>
                    <a:pt x="1034" y="177"/>
                  </a:lnTo>
                  <a:lnTo>
                    <a:pt x="1085" y="235"/>
                  </a:lnTo>
                  <a:lnTo>
                    <a:pt x="1130" y="299"/>
                  </a:lnTo>
                  <a:lnTo>
                    <a:pt x="1164" y="369"/>
                  </a:lnTo>
                  <a:lnTo>
                    <a:pt x="1190" y="444"/>
                  </a:lnTo>
                  <a:lnTo>
                    <a:pt x="1207" y="523"/>
                  </a:lnTo>
                  <a:lnTo>
                    <a:pt x="1212" y="606"/>
                  </a:lnTo>
                  <a:lnTo>
                    <a:pt x="1207" y="688"/>
                  </a:lnTo>
                  <a:lnTo>
                    <a:pt x="1190" y="767"/>
                  </a:lnTo>
                  <a:lnTo>
                    <a:pt x="1164" y="841"/>
                  </a:lnTo>
                  <a:lnTo>
                    <a:pt x="1130" y="912"/>
                  </a:lnTo>
                  <a:lnTo>
                    <a:pt x="1085" y="976"/>
                  </a:lnTo>
                  <a:lnTo>
                    <a:pt x="1034" y="1034"/>
                  </a:lnTo>
                  <a:lnTo>
                    <a:pt x="976" y="1085"/>
                  </a:lnTo>
                  <a:lnTo>
                    <a:pt x="912" y="1128"/>
                  </a:lnTo>
                  <a:lnTo>
                    <a:pt x="842" y="1164"/>
                  </a:lnTo>
                  <a:lnTo>
                    <a:pt x="767" y="1190"/>
                  </a:lnTo>
                  <a:lnTo>
                    <a:pt x="688" y="1205"/>
                  </a:lnTo>
                  <a:lnTo>
                    <a:pt x="605" y="1211"/>
                  </a:lnTo>
                  <a:lnTo>
                    <a:pt x="524" y="1205"/>
                  </a:lnTo>
                  <a:lnTo>
                    <a:pt x="445" y="1190"/>
                  </a:lnTo>
                  <a:lnTo>
                    <a:pt x="370" y="1164"/>
                  </a:lnTo>
                  <a:lnTo>
                    <a:pt x="301" y="1128"/>
                  </a:lnTo>
                  <a:lnTo>
                    <a:pt x="235" y="1085"/>
                  </a:lnTo>
                  <a:lnTo>
                    <a:pt x="178" y="1034"/>
                  </a:lnTo>
                  <a:lnTo>
                    <a:pt x="126" y="976"/>
                  </a:lnTo>
                  <a:lnTo>
                    <a:pt x="83" y="912"/>
                  </a:lnTo>
                  <a:lnTo>
                    <a:pt x="47" y="841"/>
                  </a:lnTo>
                  <a:lnTo>
                    <a:pt x="22" y="767"/>
                  </a:lnTo>
                  <a:lnTo>
                    <a:pt x="5" y="688"/>
                  </a:lnTo>
                  <a:lnTo>
                    <a:pt x="0" y="606"/>
                  </a:lnTo>
                  <a:lnTo>
                    <a:pt x="5" y="523"/>
                  </a:lnTo>
                  <a:lnTo>
                    <a:pt x="22" y="444"/>
                  </a:lnTo>
                  <a:lnTo>
                    <a:pt x="47" y="369"/>
                  </a:lnTo>
                  <a:lnTo>
                    <a:pt x="83" y="299"/>
                  </a:lnTo>
                  <a:lnTo>
                    <a:pt x="126" y="235"/>
                  </a:lnTo>
                  <a:lnTo>
                    <a:pt x="178" y="177"/>
                  </a:lnTo>
                  <a:lnTo>
                    <a:pt x="235" y="126"/>
                  </a:lnTo>
                  <a:lnTo>
                    <a:pt x="301" y="83"/>
                  </a:lnTo>
                  <a:lnTo>
                    <a:pt x="370" y="47"/>
                  </a:lnTo>
                  <a:lnTo>
                    <a:pt x="445" y="21"/>
                  </a:lnTo>
                  <a:lnTo>
                    <a:pt x="524" y="6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</p:grpSp>
      <p:sp>
        <p:nvSpPr>
          <p:cNvPr id="37" name="Double Bracket 36"/>
          <p:cNvSpPr/>
          <p:nvPr/>
        </p:nvSpPr>
        <p:spPr>
          <a:xfrm>
            <a:off x="428948" y="2971426"/>
            <a:ext cx="2532287" cy="2211080"/>
          </a:xfrm>
          <a:prstGeom prst="bracketPair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MY" sz="1600" b="1" dirty="0" err="1"/>
              <a:t>Pameran</a:t>
            </a:r>
            <a:r>
              <a:rPr lang="en-MY" sz="1600" b="1" dirty="0"/>
              <a:t> MITI dan </a:t>
            </a:r>
            <a:r>
              <a:rPr lang="en-MY" sz="1600" b="1" dirty="0" err="1"/>
              <a:t>Agensi</a:t>
            </a:r>
            <a:r>
              <a:rPr lang="en-MY" sz="1600" b="1" dirty="0"/>
              <a:t> 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MY" sz="1600" b="1" dirty="0" err="1"/>
              <a:t>Pameran</a:t>
            </a:r>
            <a:r>
              <a:rPr lang="en-MY" sz="1600" b="1" dirty="0"/>
              <a:t> AKI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MY" sz="1600" b="1" dirty="0" err="1"/>
              <a:t>Pameran</a:t>
            </a:r>
            <a:r>
              <a:rPr lang="en-MY" sz="1600" b="1" dirty="0"/>
              <a:t> </a:t>
            </a:r>
            <a:r>
              <a:rPr lang="en-MY" sz="1600" b="1" dirty="0" err="1"/>
              <a:t>Usahawan</a:t>
            </a:r>
            <a:endParaRPr lang="en-MY" sz="1600" b="1" dirty="0"/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MY" sz="1600" b="1" dirty="0" err="1"/>
              <a:t>Karnival</a:t>
            </a:r>
            <a:r>
              <a:rPr lang="en-MY" sz="1600" b="1" dirty="0"/>
              <a:t> </a:t>
            </a:r>
            <a:r>
              <a:rPr lang="en-MY" sz="1600" b="1" dirty="0" err="1"/>
              <a:t>Kerjaya</a:t>
            </a:r>
            <a:endParaRPr lang="en-MY" sz="1600" b="1" dirty="0"/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MY" sz="1600" b="1" dirty="0" err="1"/>
              <a:t>Pameran</a:t>
            </a:r>
            <a:r>
              <a:rPr lang="en-MY" sz="1600" b="1" dirty="0"/>
              <a:t> </a:t>
            </a:r>
            <a:r>
              <a:rPr lang="en-MY" sz="1600" b="1" dirty="0" err="1"/>
              <a:t>Automotif</a:t>
            </a:r>
            <a:r>
              <a:rPr lang="en-MY" sz="1600" b="1" dirty="0"/>
              <a:t> </a:t>
            </a:r>
            <a:endParaRPr lang="en-MY" sz="1600" dirty="0"/>
          </a:p>
        </p:txBody>
      </p:sp>
      <p:sp>
        <p:nvSpPr>
          <p:cNvPr id="38" name="Double Bracket 37"/>
          <p:cNvSpPr/>
          <p:nvPr/>
        </p:nvSpPr>
        <p:spPr>
          <a:xfrm>
            <a:off x="2532010" y="1678247"/>
            <a:ext cx="4505813" cy="886232"/>
          </a:xfrm>
          <a:prstGeom prst="bracketPair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MY" sz="1600" b="1" dirty="0" err="1"/>
              <a:t>Kapsul</a:t>
            </a:r>
            <a:r>
              <a:rPr lang="en-MY" sz="1600" b="1" dirty="0"/>
              <a:t> </a:t>
            </a:r>
            <a:r>
              <a:rPr lang="en-MY" sz="1600" b="1" dirty="0" err="1"/>
              <a:t>Bumiputera</a:t>
            </a:r>
            <a:r>
              <a:rPr lang="en-MY" sz="1600" b="1" dirty="0"/>
              <a:t> </a:t>
            </a:r>
            <a:r>
              <a:rPr lang="en-MY" sz="1600" dirty="0"/>
              <a:t>(AP, </a:t>
            </a:r>
            <a:r>
              <a:rPr lang="en-MY" sz="1600" dirty="0" err="1"/>
              <a:t>Saham</a:t>
            </a:r>
            <a:r>
              <a:rPr lang="en-MY" sz="1600" dirty="0"/>
              <a:t>, </a:t>
            </a:r>
            <a:r>
              <a:rPr lang="en-MY" sz="1600" dirty="0" err="1"/>
              <a:t>Bual</a:t>
            </a:r>
            <a:r>
              <a:rPr lang="en-MY" sz="1600" dirty="0"/>
              <a:t> </a:t>
            </a:r>
            <a:r>
              <a:rPr lang="en-MY" sz="1600" dirty="0" err="1"/>
              <a:t>Bicara</a:t>
            </a:r>
            <a:r>
              <a:rPr lang="en-MY" sz="1600" dirty="0"/>
              <a:t> </a:t>
            </a:r>
            <a:r>
              <a:rPr lang="en-MY" sz="1600" dirty="0" err="1"/>
              <a:t>mengenai</a:t>
            </a:r>
            <a:r>
              <a:rPr lang="en-MY" sz="1600" dirty="0"/>
              <a:t> </a:t>
            </a:r>
            <a:r>
              <a:rPr lang="en-MY" sz="1600" dirty="0" err="1"/>
              <a:t>Saham</a:t>
            </a:r>
            <a:r>
              <a:rPr lang="en-MY" sz="1600" dirty="0"/>
              <a:t>, </a:t>
            </a:r>
            <a:r>
              <a:rPr lang="en-MY" sz="1600" dirty="0" err="1"/>
              <a:t>Kaunter</a:t>
            </a:r>
            <a:r>
              <a:rPr lang="en-MY" sz="1600" dirty="0"/>
              <a:t> </a:t>
            </a:r>
            <a:r>
              <a:rPr lang="en-MY" sz="1600" dirty="0" err="1"/>
              <a:t>Informasi</a:t>
            </a:r>
            <a:r>
              <a:rPr lang="en-MY" sz="1600" dirty="0"/>
              <a:t>)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MY" sz="1600" b="1" dirty="0" err="1"/>
              <a:t>Sesi</a:t>
            </a:r>
            <a:r>
              <a:rPr lang="en-MY" sz="1600" b="1" dirty="0"/>
              <a:t> </a:t>
            </a:r>
            <a:r>
              <a:rPr lang="en-MY" sz="1600" b="1" dirty="0" err="1"/>
              <a:t>Perkongsian</a:t>
            </a:r>
            <a:r>
              <a:rPr lang="en-MY" sz="1600" b="1" dirty="0"/>
              <a:t> </a:t>
            </a:r>
            <a:r>
              <a:rPr lang="en-MY" sz="1600" dirty="0" err="1"/>
              <a:t>Anugerah</a:t>
            </a:r>
            <a:r>
              <a:rPr lang="en-MY" sz="1600" dirty="0"/>
              <a:t> </a:t>
            </a:r>
            <a:r>
              <a:rPr lang="en-MY" sz="1600" dirty="0" err="1"/>
              <a:t>Kecemerlangan</a:t>
            </a:r>
            <a:r>
              <a:rPr lang="en-MY" sz="1600" dirty="0"/>
              <a:t> </a:t>
            </a:r>
            <a:r>
              <a:rPr lang="en-MY" sz="1600" dirty="0" err="1"/>
              <a:t>Industri</a:t>
            </a:r>
            <a:r>
              <a:rPr lang="en-MY" sz="1600" dirty="0"/>
              <a:t> (AKI)</a:t>
            </a:r>
            <a:endParaRPr lang="en-MY" sz="1600" b="1" dirty="0"/>
          </a:p>
        </p:txBody>
      </p:sp>
      <p:sp>
        <p:nvSpPr>
          <p:cNvPr id="39" name="Double Bracket 38"/>
          <p:cNvSpPr/>
          <p:nvPr/>
        </p:nvSpPr>
        <p:spPr>
          <a:xfrm>
            <a:off x="6091370" y="3147272"/>
            <a:ext cx="2747830" cy="1702285"/>
          </a:xfrm>
          <a:prstGeom prst="bracketPair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MY" sz="1600" b="1" dirty="0" err="1"/>
              <a:t>Kesedaran</a:t>
            </a:r>
            <a:r>
              <a:rPr lang="en-MY" sz="1600" b="1" dirty="0"/>
              <a:t> </a:t>
            </a:r>
            <a:r>
              <a:rPr lang="en-MY" sz="1600" dirty="0"/>
              <a:t>dan </a:t>
            </a:r>
            <a:r>
              <a:rPr lang="en-MY" sz="1600" dirty="0" err="1"/>
              <a:t>promosi</a:t>
            </a:r>
            <a:r>
              <a:rPr lang="en-MY" sz="1600" dirty="0"/>
              <a:t> </a:t>
            </a:r>
            <a:r>
              <a:rPr lang="en-MY" sz="1600" dirty="0" err="1"/>
              <a:t>berkaitan</a:t>
            </a:r>
            <a:r>
              <a:rPr lang="en-MY" sz="1600" b="1" dirty="0"/>
              <a:t> IR 4.0</a:t>
            </a:r>
            <a:endParaRPr lang="en-MY" sz="1600" dirty="0"/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GB" sz="1600" dirty="0">
                <a:latin typeface="Arial"/>
                <a:ea typeface="Calibri"/>
                <a:cs typeface="Times New Roman"/>
              </a:rPr>
              <a:t>Program </a:t>
            </a:r>
            <a:r>
              <a:rPr lang="en-GB" sz="1600" b="1" dirty="0">
                <a:latin typeface="Arial"/>
                <a:ea typeface="Calibri"/>
                <a:cs typeface="Times New Roman"/>
              </a:rPr>
              <a:t>e-</a:t>
            </a:r>
            <a:r>
              <a:rPr lang="en-GB" sz="1600" b="1" dirty="0" err="1">
                <a:latin typeface="Arial"/>
                <a:ea typeface="Calibri"/>
                <a:cs typeface="Times New Roman"/>
              </a:rPr>
              <a:t>dagang</a:t>
            </a:r>
            <a:endParaRPr lang="en-GB" sz="1600" b="1" dirty="0">
              <a:latin typeface="Arial"/>
              <a:ea typeface="Calibri"/>
              <a:cs typeface="Times New Roman"/>
            </a:endParaRPr>
          </a:p>
        </p:txBody>
      </p:sp>
      <p:sp>
        <p:nvSpPr>
          <p:cNvPr id="29" name="Double Bracket 28"/>
          <p:cNvSpPr/>
          <p:nvPr/>
        </p:nvSpPr>
        <p:spPr>
          <a:xfrm>
            <a:off x="3054883" y="5140154"/>
            <a:ext cx="3462994" cy="851143"/>
          </a:xfrm>
          <a:prstGeom prst="bracketPair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–"/>
            </a:pPr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Shape 269">
            <a:extLst>
              <a:ext uri="{FF2B5EF4-FFF2-40B4-BE49-F238E27FC236}">
                <a16:creationId xmlns:a16="http://schemas.microsoft.com/office/drawing/2014/main" id="{D4AAF6D8-DDD5-4937-9707-D75041C5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CADANGAN PENGISIAN PROGRAM</a:t>
            </a:r>
          </a:p>
        </p:txBody>
      </p:sp>
    </p:spTree>
    <p:extLst>
      <p:ext uri="{BB962C8B-B14F-4D97-AF65-F5344CB8AC3E}">
        <p14:creationId xmlns:p14="http://schemas.microsoft.com/office/powerpoint/2010/main" val="5933879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9320"/>
            <a:ext cx="7914560" cy="1062160"/>
          </a:xfrm>
        </p:spPr>
        <p:txBody>
          <a:bodyPr>
            <a:normAutofit/>
          </a:bodyPr>
          <a:lstStyle/>
          <a:p>
            <a:pPr algn="ctr"/>
            <a:r>
              <a:rPr lang="en-MY" sz="2600" i="0" dirty="0">
                <a:solidFill>
                  <a:schemeClr val="accent5">
                    <a:lumMod val="50000"/>
                  </a:schemeClr>
                </a:solidFill>
              </a:rPr>
              <a:t>CADANGAN PROGRAM DAN AKTIVITI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78DDC8-2E04-4589-81EA-075942D34E5B}" type="slidenum">
              <a:rPr lang="en-MY" smtClean="0"/>
              <a:t>34</a:t>
            </a:fld>
            <a:endParaRPr lang="en-MY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7D9669-9682-45F1-90F2-93971BED3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616"/>
              </p:ext>
            </p:extLst>
          </p:nvPr>
        </p:nvGraphicFramePr>
        <p:xfrm>
          <a:off x="342899" y="1325880"/>
          <a:ext cx="8343901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778">
                  <a:extLst>
                    <a:ext uri="{9D8B030D-6E8A-4147-A177-3AD203B41FA5}">
                      <a16:colId xmlns:a16="http://schemas.microsoft.com/office/drawing/2014/main" val="1563566137"/>
                    </a:ext>
                  </a:extLst>
                </a:gridCol>
                <a:gridCol w="3970123">
                  <a:extLst>
                    <a:ext uri="{9D8B030D-6E8A-4147-A177-3AD203B41FA5}">
                      <a16:colId xmlns:a16="http://schemas.microsoft.com/office/drawing/2014/main" val="510046824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982658236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4004912438"/>
                    </a:ext>
                  </a:extLst>
                </a:gridCol>
              </a:tblGrid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 PENGUNJUG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15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s-MY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Karnival Kerjaya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099232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MY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MATRADE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13221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MY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Explorace</a:t>
                      </a:r>
                      <a:endParaRPr lang="en-MY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466900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 Forum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84011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MARii</a:t>
                      </a:r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01849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MY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24180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MY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SIRIM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972535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MY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TBC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EXIM BANK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54447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MY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Sesi</a:t>
                      </a:r>
                      <a:r>
                        <a:rPr kumimoji="0" lang="en-MY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kumimoji="0" lang="en-MY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Penyampaian</a:t>
                      </a:r>
                      <a:r>
                        <a:rPr kumimoji="0" lang="en-MY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kumimoji="0" lang="en-MY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Anugerah</a:t>
                      </a:r>
                      <a:endParaRPr kumimoji="0" lang="en-MY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16482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MY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TBC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INVESTKL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0611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s-MY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Pameran korporat HDC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s-MY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Kaunter ‘showcase’ – Halal Intergrated Platform’ (HIP)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71487"/>
                  </a:ext>
                </a:extLst>
              </a:tr>
              <a:tr h="262749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s-MY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TBC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6138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s-MY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TBC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NMIM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002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s-MY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Program larian dan berbasikal / e-sport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JBSN Selangor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008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s-MY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Jamuan Hari Raya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Parlimen</a:t>
                      </a:r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Gombak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3818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8153400" cy="31062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000" b="1">
                <a:solidFill>
                  <a:srgbClr val="8A0000"/>
                </a:solidFill>
              </a:defRP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HAL-HAL LAIN</a:t>
            </a:r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231" name="imag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99" y="404664"/>
            <a:ext cx="1457803" cy="112024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2397962" y="1556791"/>
            <a:ext cx="434807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400" b="1">
                <a:solidFill>
                  <a:srgbClr val="BFBFBF"/>
                </a:solidFill>
              </a:defRPr>
            </a:lvl1pPr>
          </a:lstStyle>
          <a:p>
            <a:r>
              <a:rPr dirty="0"/>
              <a:t>MINISTRY OF INTERNATIONAL TRADE AND INDUSTRY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17941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5543665"/>
            <a:ext cx="9161758" cy="1345408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/>
          <p:nvPr/>
        </p:nvSpPr>
        <p:spPr>
          <a:xfrm>
            <a:off x="231429" y="6293694"/>
            <a:ext cx="8242015" cy="636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 b="1">
                <a:solidFill>
                  <a:srgbClr val="808080"/>
                </a:solidFill>
              </a:defRPr>
            </a:pPr>
            <a:r>
              <a:t>Menara MITI</a:t>
            </a:r>
          </a:p>
          <a:p>
            <a:pPr algn="ctr">
              <a:defRPr sz="1000" b="1">
                <a:solidFill>
                  <a:srgbClr val="808080"/>
                </a:solidFill>
              </a:defRPr>
            </a:pPr>
            <a:r>
              <a:t>No. 7, Jalan Sultan Haji Ahmad Shah, 50480 Kuala Lumpur, Malaysia</a:t>
            </a:r>
          </a:p>
          <a:p>
            <a:pPr algn="ctr">
              <a:lnSpc>
                <a:spcPct val="90000"/>
              </a:lnSpc>
              <a:defRPr sz="1000" b="1">
                <a:solidFill>
                  <a:srgbClr val="808080"/>
                </a:solidFill>
              </a:defRPr>
            </a:pPr>
            <a:r>
              <a:t>Tel: 603-8000 8000 | Fax: 603-6201 2337 | Email: webmiti@miti.gov.my | Website: www.miti.gov.my</a:t>
            </a:r>
          </a:p>
        </p:txBody>
      </p:sp>
      <p:pic>
        <p:nvPicPr>
          <p:cNvPr id="418" name="imag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218" y="980728"/>
            <a:ext cx="1457803" cy="1120246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/>
          <p:nvPr/>
        </p:nvSpPr>
        <p:spPr>
          <a:xfrm>
            <a:off x="2435082" y="2132856"/>
            <a:ext cx="434807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400" b="1">
                <a:solidFill>
                  <a:srgbClr val="BFBFBF"/>
                </a:solidFill>
              </a:defRPr>
            </a:lvl1pPr>
          </a:lstStyle>
          <a:p>
            <a:r>
              <a:t>MINISTRY OF INTERNATIONAL TRADE AND INDUSTRY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228">
            <a:extLst>
              <a:ext uri="{FF2B5EF4-FFF2-40B4-BE49-F238E27FC236}">
                <a16:creationId xmlns:a16="http://schemas.microsoft.com/office/drawing/2014/main" id="{591C1AAF-4B6C-422B-8C32-660A024C0D27}"/>
              </a:ext>
            </a:extLst>
          </p:cNvPr>
          <p:cNvSpPr txBox="1">
            <a:spLocks/>
          </p:cNvSpPr>
          <p:nvPr/>
        </p:nvSpPr>
        <p:spPr>
          <a:xfrm>
            <a:off x="609600" y="1981200"/>
            <a:ext cx="8153400" cy="310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defRPr sz="4000" b="1">
                <a:solidFill>
                  <a:srgbClr val="8A0000"/>
                </a:solidFill>
              </a:defRPr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TERIMA KASIH</a:t>
            </a:r>
            <a:endParaRPr lang="en-MY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ctrTitle"/>
          </p:nvPr>
        </p:nvSpPr>
        <p:spPr>
          <a:xfrm>
            <a:off x="609600" y="1984897"/>
            <a:ext cx="8153400" cy="35587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000" b="1">
                <a:solidFill>
                  <a:srgbClr val="8A0000"/>
                </a:solidFill>
              </a:defRPr>
            </a:pPr>
            <a:r>
              <a:rPr lang="en-MY" i="1" dirty="0">
                <a:solidFill>
                  <a:schemeClr val="accent1">
                    <a:lumMod val="50000"/>
                  </a:schemeClr>
                </a:solidFill>
              </a:rPr>
              <a:t>HIGHLIGHTS </a:t>
            </a:r>
            <a:r>
              <a:rPr lang="en-MY" dirty="0">
                <a:solidFill>
                  <a:schemeClr val="accent1">
                    <a:lumMod val="50000"/>
                  </a:schemeClr>
                </a:solidFill>
              </a:rPr>
              <a:t>MITI DAY</a:t>
            </a:r>
            <a:br>
              <a:rPr lang="en-MY" dirty="0">
                <a:solidFill>
                  <a:schemeClr val="accent1">
                    <a:lumMod val="50000"/>
                  </a:schemeClr>
                </a:solidFill>
              </a:rPr>
            </a:br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9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65"/>
            <a:ext cx="9144000" cy="131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4621" y="6233536"/>
            <a:ext cx="294752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r>
              <a:t>‘Driving Transformation, Powering Growth’ </a:t>
            </a:r>
          </a:p>
        </p:txBody>
      </p:sp>
      <p:pic>
        <p:nvPicPr>
          <p:cNvPr id="231" name="imag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99" y="404664"/>
            <a:ext cx="1457803" cy="112024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2397962" y="1556791"/>
            <a:ext cx="434807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400" b="1">
                <a:solidFill>
                  <a:srgbClr val="BFBFBF"/>
                </a:solidFill>
              </a:defRPr>
            </a:lvl1pPr>
          </a:lstStyle>
          <a:p>
            <a:r>
              <a:rPr dirty="0"/>
              <a:t>MINISTRY OF INTERNATIONAL TRADE AND INDUSTRY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194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MITI DAY (2016 – 2019)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2955" y="4470739"/>
            <a:ext cx="3032219" cy="10156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MITI DAY (SABAH)</a:t>
            </a:r>
          </a:p>
          <a:p>
            <a:pPr algn="ctr"/>
            <a:r>
              <a:rPr lang="en-US" sz="1200" b="1" dirty="0">
                <a:latin typeface="+mj-lt"/>
              </a:rPr>
              <a:t>19 OKTOBER 2019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sz="1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PENGUNJUNG :  6,000 – 7,000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sz="1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PELUANG PEKERJAAN – 4,095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sz="1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PEKERJAAN DITAWARKAN</a:t>
            </a:r>
            <a:r>
              <a:rPr lang="en-MY" sz="12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MY" sz="1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: 613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5763" y="2912207"/>
            <a:ext cx="26254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MITI DAY ZON UTARA (IPOH)</a:t>
            </a:r>
          </a:p>
          <a:p>
            <a:pPr algn="ctr"/>
            <a:r>
              <a:rPr lang="en-US" sz="1200" b="1" dirty="0"/>
              <a:t>6 MEI 2017</a:t>
            </a:r>
          </a:p>
          <a:p>
            <a:pPr lvl="0" algn="ctr"/>
            <a:r>
              <a:rPr lang="en-US" sz="1200" b="1" dirty="0">
                <a:solidFill>
                  <a:srgbClr val="F79646">
                    <a:lumMod val="75000"/>
                  </a:srgbClr>
                </a:solidFill>
              </a:rPr>
              <a:t>PENGUNJUNG : 5,100</a:t>
            </a:r>
          </a:p>
          <a:p>
            <a:pPr lvl="0" algn="ctr"/>
            <a:r>
              <a:rPr lang="en-US" sz="1200" b="1" dirty="0">
                <a:solidFill>
                  <a:srgbClr val="F79646">
                    <a:lumMod val="75000"/>
                  </a:srgbClr>
                </a:solidFill>
              </a:rPr>
              <a:t>PELUANG PEKERJAAN : 9,886</a:t>
            </a:r>
          </a:p>
          <a:p>
            <a:pPr lvl="0"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PEKERJAAN DITAWARKAN :</a:t>
            </a:r>
            <a:r>
              <a:rPr lang="en-US" sz="1200" b="1" dirty="0">
                <a:solidFill>
                  <a:srgbClr val="F79646">
                    <a:lumMod val="75000"/>
                  </a:srgbClr>
                </a:solidFill>
              </a:rPr>
              <a:t> 703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8933" y="2895600"/>
            <a:ext cx="26602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MITI DAY ZON PANTAI TIMUR </a:t>
            </a:r>
          </a:p>
          <a:p>
            <a:pPr algn="ctr"/>
            <a:r>
              <a:rPr lang="en-US" sz="1200" b="1" dirty="0"/>
              <a:t>(KOTA BHARU)</a:t>
            </a:r>
          </a:p>
          <a:p>
            <a:pPr algn="ctr"/>
            <a:r>
              <a:rPr lang="en-US" sz="1200" b="1" dirty="0"/>
              <a:t>19 OKTOBER 2017</a:t>
            </a:r>
          </a:p>
          <a:p>
            <a:pPr lvl="0" algn="ctr"/>
            <a:r>
              <a:rPr lang="en-US" sz="1200" b="1" dirty="0">
                <a:solidFill>
                  <a:srgbClr val="F79646">
                    <a:lumMod val="75000"/>
                  </a:srgbClr>
                </a:solidFill>
              </a:rPr>
              <a:t>PENGUNJUNG : 6,500</a:t>
            </a:r>
          </a:p>
          <a:p>
            <a:pPr lvl="0" algn="ctr"/>
            <a:r>
              <a:rPr lang="en-US" sz="1200" b="1" dirty="0">
                <a:solidFill>
                  <a:srgbClr val="F79646">
                    <a:lumMod val="75000"/>
                  </a:srgbClr>
                </a:solidFill>
              </a:rPr>
              <a:t>PELUANG PEKERJAAN : 3,903</a:t>
            </a:r>
          </a:p>
          <a:p>
            <a:pPr lvl="0"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PEKERJAAN DITAWARKAN :</a:t>
            </a:r>
            <a:r>
              <a:rPr lang="en-US" sz="1200" b="1" dirty="0">
                <a:solidFill>
                  <a:srgbClr val="F79646">
                    <a:lumMod val="75000"/>
                  </a:srgbClr>
                </a:solidFill>
              </a:rPr>
              <a:t> 581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12" y="2911732"/>
            <a:ext cx="271228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MITI DAY (KL)</a:t>
            </a:r>
          </a:p>
          <a:p>
            <a:pPr algn="ctr"/>
            <a:r>
              <a:rPr lang="en-US" sz="1200" b="1" dirty="0"/>
              <a:t>17 OKTOBER 2016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PENGUNJUNG : 8,000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PELUANG PEKERJAAN : 4,900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PEKERJAAN DITAWARKAN : 857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7250" y="4470737"/>
            <a:ext cx="280035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MITI DAY (KL)</a:t>
            </a:r>
          </a:p>
          <a:p>
            <a:pPr algn="ctr"/>
            <a:r>
              <a:rPr lang="en-US" sz="1200" b="1" dirty="0"/>
              <a:t>26 FEBRUARI 2018</a:t>
            </a:r>
          </a:p>
          <a:p>
            <a:pPr lvl="0" algn="ctr"/>
            <a:r>
              <a:rPr lang="en-US" sz="1200" b="1" dirty="0">
                <a:solidFill>
                  <a:srgbClr val="F79646">
                    <a:lumMod val="75000"/>
                  </a:srgbClr>
                </a:solidFill>
              </a:rPr>
              <a:t>PENGUNJUNG : 7,500</a:t>
            </a:r>
          </a:p>
          <a:p>
            <a:pPr lvl="0" algn="ctr"/>
            <a:r>
              <a:rPr lang="en-US" sz="1200" b="1" dirty="0">
                <a:solidFill>
                  <a:srgbClr val="F79646">
                    <a:lumMod val="75000"/>
                  </a:srgbClr>
                </a:solidFill>
              </a:rPr>
              <a:t>PELUANG PEKERJAAN : 2,065</a:t>
            </a:r>
          </a:p>
          <a:p>
            <a:pPr lvl="0"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PEKERJAAN DITAWARKAN :</a:t>
            </a:r>
            <a:r>
              <a:rPr lang="en-US" sz="1200" b="1" dirty="0">
                <a:solidFill>
                  <a:srgbClr val="F79646">
                    <a:lumMod val="75000"/>
                  </a:srgbClr>
                </a:solidFill>
              </a:rPr>
              <a:t> 681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65" y="1309602"/>
            <a:ext cx="710105" cy="710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4465" y="1526153"/>
            <a:ext cx="1645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34,100</a:t>
            </a:r>
            <a:r>
              <a:rPr lang="en-US" sz="1200" b="1" dirty="0"/>
              <a:t> PENGUNJUNG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87" y="1331133"/>
            <a:ext cx="889388" cy="6670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000" y="151878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24,849</a:t>
            </a:r>
            <a:r>
              <a:rPr lang="en-US" sz="1200" b="1" dirty="0"/>
              <a:t> PELUANG PEKERJAAN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81" y="2019707"/>
            <a:ext cx="762000" cy="571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33800" y="227454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JUMLAH PEKERJAAN DITAWARKAN : </a:t>
            </a:r>
            <a:r>
              <a:rPr lang="en-US" sz="1200" b="1" dirty="0">
                <a:solidFill>
                  <a:srgbClr val="FF0000"/>
                </a:solidFill>
              </a:rPr>
              <a:t>3,435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70006" y="3407981"/>
            <a:ext cx="253612" cy="0"/>
          </a:xfrm>
          <a:prstGeom prst="straightConnector1">
            <a:avLst/>
          </a:prstGeom>
          <a:ln>
            <a:solidFill>
              <a:srgbClr val="98080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67400" y="3495764"/>
            <a:ext cx="253612" cy="0"/>
          </a:xfrm>
          <a:prstGeom prst="straightConnector1">
            <a:avLst/>
          </a:prstGeom>
          <a:ln>
            <a:solidFill>
              <a:srgbClr val="98080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558087" y="4940721"/>
            <a:ext cx="333375" cy="12532"/>
          </a:xfrm>
          <a:prstGeom prst="straightConnector1">
            <a:avLst/>
          </a:prstGeom>
          <a:ln>
            <a:solidFill>
              <a:srgbClr val="98080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67200" y="4978568"/>
            <a:ext cx="284018" cy="1"/>
          </a:xfrm>
          <a:prstGeom prst="straightConnector1">
            <a:avLst/>
          </a:prstGeom>
          <a:ln>
            <a:solidFill>
              <a:srgbClr val="98080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91462" y="4144135"/>
            <a:ext cx="0" cy="809118"/>
          </a:xfrm>
          <a:prstGeom prst="line">
            <a:avLst/>
          </a:prstGeom>
          <a:ln>
            <a:solidFill>
              <a:srgbClr val="98080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247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141799" y="188640"/>
            <a:ext cx="8867328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ATURCARA PROGRAM MITI DAY 2019</a:t>
            </a:r>
            <a:endParaRPr sz="2800" dirty="0"/>
          </a:p>
        </p:txBody>
      </p:sp>
      <p:sp>
        <p:nvSpPr>
          <p:cNvPr id="378" name="Shape 378"/>
          <p:cNvSpPr>
            <a:spLocks noGrp="1"/>
          </p:cNvSpPr>
          <p:nvPr>
            <p:ph type="sldNum" sz="quarter" idx="4294967295"/>
          </p:nvPr>
        </p:nvSpPr>
        <p:spPr>
          <a:xfrm>
            <a:off x="8437376" y="6400413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4628" r="22518" b="13913"/>
          <a:stretch/>
        </p:blipFill>
        <p:spPr bwMode="auto">
          <a:xfrm>
            <a:off x="1073624" y="1295401"/>
            <a:ext cx="6996752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9951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76200" y="152400"/>
            <a:ext cx="9587408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ATURCARA PROGRAM MITI DAY 2019</a:t>
            </a:r>
            <a:endParaRPr sz="2800" dirty="0"/>
          </a:p>
        </p:txBody>
      </p:sp>
      <p:sp>
        <p:nvSpPr>
          <p:cNvPr id="378" name="Shape 378"/>
          <p:cNvSpPr>
            <a:spLocks noGrp="1"/>
          </p:cNvSpPr>
          <p:nvPr>
            <p:ph type="sldNum" sz="quarter" idx="4294967295"/>
          </p:nvPr>
        </p:nvSpPr>
        <p:spPr>
          <a:xfrm>
            <a:off x="8437376" y="6400413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7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3135" r="22817" b="13573"/>
          <a:stretch/>
        </p:blipFill>
        <p:spPr bwMode="auto">
          <a:xfrm>
            <a:off x="1086135" y="1295400"/>
            <a:ext cx="6971731" cy="462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889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79120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76200" y="152400"/>
            <a:ext cx="9587408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ATURCARA PERASMIAN MITI DAY 2019</a:t>
            </a:r>
            <a:endParaRPr sz="2800" dirty="0"/>
          </a:p>
        </p:txBody>
      </p:sp>
      <p:sp>
        <p:nvSpPr>
          <p:cNvPr id="378" name="Shape 378"/>
          <p:cNvSpPr>
            <a:spLocks noGrp="1"/>
          </p:cNvSpPr>
          <p:nvPr>
            <p:ph type="sldNum" sz="quarter" idx="4294967295"/>
          </p:nvPr>
        </p:nvSpPr>
        <p:spPr>
          <a:xfrm>
            <a:off x="8437376" y="6400413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8</a:t>
            </a:fld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66181"/>
              </p:ext>
            </p:extLst>
          </p:nvPr>
        </p:nvGraphicFramePr>
        <p:xfrm>
          <a:off x="864884" y="1371600"/>
          <a:ext cx="7414233" cy="44572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</a:t>
                      </a:r>
                      <a:endParaRPr lang="en-MY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endParaRPr lang="en-MY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Ketibaan Tetamu Jemputan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Timbalan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Menteri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KSU, TKSU,</a:t>
                      </a:r>
                      <a:r>
                        <a:rPr lang="en-GB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SPS </a:t>
                      </a:r>
                      <a:r>
                        <a:rPr lang="en-GB" sz="14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GB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GB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Tertinggi</a:t>
                      </a:r>
                      <a:r>
                        <a:rPr lang="en-GB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Kementerian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1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Ketibaan YB Datuk Darell Leiking</a:t>
                      </a:r>
                      <a:endParaRPr lang="en-MY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Menteri Perdagangan Antarabangsa dan Industri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Ketibaan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YAB Datuk Seri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Panglima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Haji Mohd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Shafie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 Haji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Apdal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Menteri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Sabah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2.35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Nyanyian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Lagu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Negaraku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</a:t>
                      </a:r>
                      <a:r>
                        <a:rPr lang="en-GB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Ucapan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alu-aluan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YAB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Menteri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Sabah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Ucapan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Perasmian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YB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Menteri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3.05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Gimik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Pelancaran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MITI Day 2019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2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Penyampaian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Anugerah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Standard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Akreditasi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Kebangsaan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(JSM)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4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Penyampaian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Hadiah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Pertandingan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INNORACE </a:t>
                      </a: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Sidang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686" marR="5968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6801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" y="5795840"/>
            <a:ext cx="9137073" cy="10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141799" y="188640"/>
            <a:ext cx="8867328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MY" sz="2800" i="0" dirty="0">
                <a:solidFill>
                  <a:schemeClr val="accent5">
                    <a:lumMod val="50000"/>
                  </a:schemeClr>
                </a:solidFill>
              </a:rPr>
              <a:t>MITI DAY 2019</a:t>
            </a:r>
            <a:endParaRPr sz="2800" dirty="0"/>
          </a:p>
        </p:txBody>
      </p:sp>
      <p:sp>
        <p:nvSpPr>
          <p:cNvPr id="378" name="Shape 378"/>
          <p:cNvSpPr>
            <a:spLocks noGrp="1"/>
          </p:cNvSpPr>
          <p:nvPr>
            <p:ph type="sldNum" sz="quarter" idx="4294967295"/>
          </p:nvPr>
        </p:nvSpPr>
        <p:spPr>
          <a:xfrm>
            <a:off x="8437376" y="6400413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9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4F1F2-1CC7-4015-BD47-3021803FA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68085"/>
            <a:ext cx="4209180" cy="2365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49282-2605-47B1-B61C-0CD40D2BC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23" y="1368085"/>
            <a:ext cx="4209180" cy="2365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36445E-07AF-4C24-8190-30D5DDAD4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51" y="3920157"/>
            <a:ext cx="3741498" cy="21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392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10265</TotalTime>
  <Words>1171</Words>
  <Application>Microsoft Office PowerPoint</Application>
  <PresentationFormat>On-screen Show (4:3)</PresentationFormat>
  <Paragraphs>292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</vt:lpstr>
      <vt:lpstr>Helvetica</vt:lpstr>
      <vt:lpstr>Office Theme</vt:lpstr>
      <vt:lpstr>MESYUARAT PERBINCANGAN PENGISIAN PROGRAM MITI DAY 2022 </vt:lpstr>
      <vt:lpstr>AGENDA</vt:lpstr>
      <vt:lpstr>OBJEKTIF MITI DAY</vt:lpstr>
      <vt:lpstr>HIGHLIGHTS MITI DAY </vt:lpstr>
      <vt:lpstr>MITI DAY (2016 – 2019)</vt:lpstr>
      <vt:lpstr>ATURCARA PROGRAM MITI DAY 2019</vt:lpstr>
      <vt:lpstr>ATURCARA PROGRAM MITI DAY 2019</vt:lpstr>
      <vt:lpstr>ATURCARA PERASMIAN MITI DAY 2019</vt:lpstr>
      <vt:lpstr>MITI DAY 2019</vt:lpstr>
      <vt:lpstr>SENARAI JAWATANKUASA KERJA  MITI DAY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PERBINCANGAN MITI DAY 2022 </vt:lpstr>
      <vt:lpstr>PENGLIBATAN AGENSI &amp;  KEMENTERIAN LAIN</vt:lpstr>
      <vt:lpstr>PENGLIBATAN AGENSI &amp;  KEMENTERIAN LAIN</vt:lpstr>
      <vt:lpstr>CADANGAN TARIKH, LOKASI DAN TEMA MITI DAY 2022</vt:lpstr>
      <vt:lpstr>PELAN LOKASI MITI DAY 2022</vt:lpstr>
      <vt:lpstr>TAPAK A (TAPAK UTAMA)</vt:lpstr>
      <vt:lpstr>TAPAK A (TAPAK UTAMA)</vt:lpstr>
      <vt:lpstr>TAPAK A (TAPAK UTAMA)</vt:lpstr>
      <vt:lpstr>TAPAK A (TAPAK UTAMA)</vt:lpstr>
      <vt:lpstr>TAPAK B (KARNIVAL KERJAYA)</vt:lpstr>
      <vt:lpstr>TAPAK A (TAPAK UTAMA)</vt:lpstr>
      <vt:lpstr>TAPAK B (KARNIVAL KERJAYA)</vt:lpstr>
      <vt:lpstr>TAPAK B (KARNIVAL KERJAYA)</vt:lpstr>
      <vt:lpstr>CADANGAN PENGISIAN PROGRAM PADA 15/5/22 (SABTU)</vt:lpstr>
      <vt:lpstr>CADANGAN PENGISIAN PROGRAM PADA 15/5/22 (AHAD)</vt:lpstr>
      <vt:lpstr>CADANGAN PENGISIAN PROGRAM</vt:lpstr>
      <vt:lpstr>CADANGAN PROGRAM DAN AKTIVITI</vt:lpstr>
      <vt:lpstr>HAL-HAL LAIN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 MITI DAY 2017</dc:title>
  <dc:creator>Administrator</dc:creator>
  <cp:lastModifiedBy>Siti Zurianah Othman</cp:lastModifiedBy>
  <cp:revision>360</cp:revision>
  <cp:lastPrinted>2022-02-24T00:23:55Z</cp:lastPrinted>
  <dcterms:modified xsi:type="dcterms:W3CDTF">2022-03-22T02:00:25Z</dcterms:modified>
</cp:coreProperties>
</file>