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1A0F-B601-41E6-A3D8-CA914D75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98EB3-E440-48AD-951A-0838527B1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6AA6C-B257-4B41-B629-8C148C33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F3194-AB96-404B-9D2F-DB3B13FD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D6257-5D31-42CB-BEF1-737D345A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252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38EE-DF0D-4C85-AB96-7678B6D0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C2638-2127-48CB-BE03-163B039DE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9A98C-4B98-4FFF-92BF-27A78227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0897C-682C-4C8A-B21D-81EBB6E9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9D20E-A48D-4689-9BAC-09DBBDF9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093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834E8A-1429-472F-A9AD-F9395489A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A1F05-119A-400C-AFD4-246561B8C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557C2-E6CB-49F7-90B7-5B0946DF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AEEA5-F70A-49A3-BA4A-E7C187C1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2477-1AC3-4E70-AF7B-A1AC94B0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079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FAC1-C5AF-4E38-8A2B-53FB5BAB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80A0-6F85-4A0B-B96F-ADFB239F9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8FF7-2143-4909-B33E-C1A542D8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1CB5D-286B-4B33-BC01-30C854C6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36F9D-5A1E-4ACA-802A-1E4BC65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18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6EE7-7B91-48B9-B3DA-2BFB47FB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1145-102A-414A-9703-0F3D2891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8FE5-5667-4959-B073-7059EDA6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3B2F6-4AF4-4DE4-91E5-6359896B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6B22B-02A4-4603-914F-AC15B03D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44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1EC6-1388-484E-AF35-76A8749E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F4A32-6340-4EE0-8C37-494649BD7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900C6-964E-444F-A7A0-57AB6F7D8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A0C35-129D-4340-8AE3-6022F322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DE4CE-213F-482F-9E90-BA8D1F0B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A72C1-AB5E-448E-9D2C-7056465E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474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A26D-AA73-448F-9197-8E03DE19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105F-5829-4F89-AF99-EA4F2E2E5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CD38A-2E63-4D65-9B08-1A7A29263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52427-65EA-46B0-8E9F-82A47906B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CBE99-FEF9-4021-AA7E-B9B5EFD75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74C34-A376-493B-8C3F-5905172A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644D56-7168-4D94-876E-55DECEDA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FC73F-7BBE-4817-A1F2-3FAFF79E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672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E5EC-88D4-4B64-B9C2-95D1F623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46FD4-0064-48E8-B82D-BFACFC97E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22275-42A2-4660-AC40-146C5FD7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D9370-5BD2-462B-9D08-925AB524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88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1E8BC-802D-4770-9BE1-5AC109D9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07E67-8D5B-42B4-8B81-4EBC0538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FA289-CA45-4672-87E2-7FDB1B19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79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473C-7E6D-4E58-B6CF-7C44BA06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3B29-08A3-4F0C-99F0-39C78E5D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B6EAB-879D-453A-9D1D-6086B1830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3F91F-4C5A-4CB2-9D81-ABE4FC5A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26E0D-A787-46B7-B27B-EAA5BC68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9514D-E742-4C08-8649-07ED7409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095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DE92-178E-454E-BC8A-D8D100DC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91064-0F9B-4605-9436-721DEA1EE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6FD2-2D61-4350-BA3D-DFC4D4E89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B0BC5-8858-4F85-8A8E-317C98F3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55496-7344-45D6-A81E-1E5183DA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047D8-9428-4A5A-9507-5E1EA5A8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06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64400-F427-46E6-A08D-76A02255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2CD41-7EFE-4B80-8578-9F68E8473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78DF1-54CE-477F-B599-7D82EB6CB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C5C4A-0261-4D70-98EA-048DF623663F}" type="datetimeFigureOut">
              <a:rPr lang="en-MY" smtClean="0"/>
              <a:t>3/3/2022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D8DBC-7E83-4437-A003-50BEC4580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24BB-89BC-4C65-89E7-8820322B4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C2D1-B208-42BB-826B-B2E0716203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3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4258A-E689-47E5-A345-C0BB3F1E8AA5}"/>
              </a:ext>
            </a:extLst>
          </p:cNvPr>
          <p:cNvSpPr txBox="1"/>
          <p:nvPr/>
        </p:nvSpPr>
        <p:spPr>
          <a:xfrm>
            <a:off x="3629465" y="520505"/>
            <a:ext cx="489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Gambar </a:t>
            </a:r>
            <a:r>
              <a:rPr lang="en-US" dirty="0" err="1"/>
              <a:t>Paip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Najis</a:t>
            </a:r>
            <a:endParaRPr lang="en-MY" dirty="0"/>
          </a:p>
        </p:txBody>
      </p:sp>
      <p:pic>
        <p:nvPicPr>
          <p:cNvPr id="4" name="Picture 3" descr="A picture containing carrot, plastic&#10;&#10;Description automatically generated">
            <a:extLst>
              <a:ext uri="{FF2B5EF4-FFF2-40B4-BE49-F238E27FC236}">
                <a16:creationId xmlns:a16="http://schemas.microsoft.com/office/drawing/2014/main" id="{AE752D97-FF12-49C3-B322-4D74EF8A3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4" y="1280160"/>
            <a:ext cx="5307899" cy="2784199"/>
          </a:xfrm>
          <a:prstGeom prst="rect">
            <a:avLst/>
          </a:prstGeom>
        </p:spPr>
      </p:pic>
      <p:pic>
        <p:nvPicPr>
          <p:cNvPr id="6" name="Picture 5" descr="A picture containing close, dirty&#10;&#10;Description automatically generated">
            <a:extLst>
              <a:ext uri="{FF2B5EF4-FFF2-40B4-BE49-F238E27FC236}">
                <a16:creationId xmlns:a16="http://schemas.microsoft.com/office/drawing/2014/main" id="{868ABFE6-C167-40D3-A552-4A6CE6ED0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89" y="1280159"/>
            <a:ext cx="4895557" cy="2784199"/>
          </a:xfrm>
          <a:prstGeom prst="rect">
            <a:avLst/>
          </a:prstGeom>
        </p:spPr>
      </p:pic>
      <p:pic>
        <p:nvPicPr>
          <p:cNvPr id="8" name="Picture 7" descr="A picture containing engine, gear&#10;&#10;Description automatically generated">
            <a:extLst>
              <a:ext uri="{FF2B5EF4-FFF2-40B4-BE49-F238E27FC236}">
                <a16:creationId xmlns:a16="http://schemas.microsoft.com/office/drawing/2014/main" id="{3CD5A85A-7BC8-41A8-B823-FB455B81A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65" y="4258326"/>
            <a:ext cx="5086074" cy="23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931A6-543C-4ABC-A9AD-D20A7656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887" y="1266809"/>
            <a:ext cx="2450804" cy="3957447"/>
          </a:xfrm>
          <a:prstGeom prst="rect">
            <a:avLst/>
          </a:prstGeom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7" name="Picture 6" descr="A urinal in a bathroom&#10;&#10;Description automatically generated">
            <a:extLst>
              <a:ext uri="{FF2B5EF4-FFF2-40B4-BE49-F238E27FC236}">
                <a16:creationId xmlns:a16="http://schemas.microsoft.com/office/drawing/2014/main" id="{E04300AE-88B3-476F-BBB6-CFB62A862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76" y="1247883"/>
            <a:ext cx="2298350" cy="3957447"/>
          </a:xfrm>
          <a:prstGeom prst="rec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 descr="A toilet in a bathroom&#10;&#10;Description automatically generated with low confidence">
            <a:extLst>
              <a:ext uri="{FF2B5EF4-FFF2-40B4-BE49-F238E27FC236}">
                <a16:creationId xmlns:a16="http://schemas.microsoft.com/office/drawing/2014/main" id="{1F795AD8-8439-4760-8338-C01D2044C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9" y="1266809"/>
            <a:ext cx="2696574" cy="3919597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8C1052-2A96-487B-BE5B-850E9F474027}"/>
              </a:ext>
            </a:extLst>
          </p:cNvPr>
          <p:cNvSpPr txBox="1"/>
          <p:nvPr/>
        </p:nvSpPr>
        <p:spPr>
          <a:xfrm>
            <a:off x="4011371" y="534173"/>
            <a:ext cx="453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Gambar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 </a:t>
            </a:r>
            <a:r>
              <a:rPr lang="en-US" dirty="0" err="1"/>
              <a:t>Bilik</a:t>
            </a:r>
            <a:r>
              <a:rPr lang="en-US" dirty="0"/>
              <a:t>   Air </a:t>
            </a:r>
            <a:endParaRPr lang="en-MY" dirty="0"/>
          </a:p>
        </p:txBody>
      </p:sp>
      <p:pic>
        <p:nvPicPr>
          <p:cNvPr id="13" name="Picture 12" descr="A picture containing indoor, wall, toilet, white&#10;&#10;Description automatically generated">
            <a:extLst>
              <a:ext uri="{FF2B5EF4-FFF2-40B4-BE49-F238E27FC236}">
                <a16:creationId xmlns:a16="http://schemas.microsoft.com/office/drawing/2014/main" id="{EA4E10D8-72C3-41B8-944B-94E60B3CB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65" y="1266809"/>
            <a:ext cx="2472295" cy="39574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alpha val="96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500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MPC Wilayah</dc:creator>
  <cp:lastModifiedBy>MPC Wilayah</cp:lastModifiedBy>
  <cp:revision>3</cp:revision>
  <dcterms:created xsi:type="dcterms:W3CDTF">2022-03-03T13:07:17Z</dcterms:created>
  <dcterms:modified xsi:type="dcterms:W3CDTF">2022-03-03T13:24:48Z</dcterms:modified>
</cp:coreProperties>
</file>