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6"/>
  </p:notesMasterIdLst>
  <p:sldIdLst>
    <p:sldId id="294" r:id="rId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70" d="100"/>
          <a:sy n="70" d="100"/>
        </p:scale>
        <p:origin x="48" y="6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D9FAC3-785E-4CA3-C11E-D60EBAF9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257" y="38484"/>
            <a:ext cx="9166655" cy="494570"/>
          </a:xfrm>
        </p:spPr>
        <p:txBody>
          <a:bodyPr/>
          <a:lstStyle/>
          <a:p>
            <a:r>
              <a:rPr lang="en-US" sz="3200" dirty="0"/>
              <a:t>KAEDAH </a:t>
            </a:r>
            <a:r>
              <a:rPr lang="en-US" sz="3200" dirty="0" err="1"/>
              <a:t>tuntutan</a:t>
            </a:r>
            <a:r>
              <a:rPr lang="en-US" sz="3200" dirty="0"/>
              <a:t> </a:t>
            </a:r>
            <a:r>
              <a:rPr lang="en-US" sz="3200" dirty="0" err="1"/>
              <a:t>dibenarkan</a:t>
            </a:r>
            <a:endParaRPr lang="en-MY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E1561A-919A-0E00-4AA3-E3F4B723D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2323" y="533054"/>
            <a:ext cx="5734637" cy="659640"/>
          </a:xfrm>
        </p:spPr>
        <p:txBody>
          <a:bodyPr/>
          <a:lstStyle/>
          <a:p>
            <a:r>
              <a:rPr lang="en-US" dirty="0"/>
              <a:t>A. Jika </a:t>
            </a:r>
            <a:r>
              <a:rPr lang="en-US" dirty="0" err="1"/>
              <a:t>kenderaan</a:t>
            </a:r>
            <a:r>
              <a:rPr lang="en-US" dirty="0"/>
              <a:t> </a:t>
            </a:r>
            <a:r>
              <a:rPr lang="en-US" dirty="0" err="1"/>
              <a:t>disediakan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w.P</a:t>
            </a:r>
            <a:r>
              <a:rPr lang="en-US" dirty="0"/>
              <a:t> 4.1</a:t>
            </a:r>
            <a:endParaRPr lang="en-MY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2B810D-ECD5-8052-F558-A752F11AC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2323" y="1391478"/>
            <a:ext cx="5268035" cy="51704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MY" dirty="0" err="1"/>
              <a:t>Kemudahan</a:t>
            </a:r>
            <a:r>
              <a:rPr lang="en-MY" dirty="0"/>
              <a:t> yang </a:t>
            </a:r>
            <a:r>
              <a:rPr lang="en-MY" dirty="0" err="1"/>
              <a:t>diberikan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awam</a:t>
            </a:r>
            <a:r>
              <a:rPr lang="en-MY" dirty="0"/>
              <a:t> </a:t>
            </a:r>
            <a:r>
              <a:rPr lang="en-MY" dirty="0" err="1"/>
              <a:t>gred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/Khas   A, B dan C </a:t>
            </a:r>
            <a:r>
              <a:rPr lang="en-MY" dirty="0" err="1"/>
              <a:t>atau</a:t>
            </a:r>
            <a:r>
              <a:rPr lang="en-MY" dirty="0"/>
              <a:t> yang </a:t>
            </a:r>
            <a:r>
              <a:rPr lang="en-MY" dirty="0" err="1"/>
              <a:t>setaraf</a:t>
            </a:r>
            <a:r>
              <a:rPr lang="en-MY" dirty="0"/>
              <a:t>.</a:t>
            </a:r>
          </a:p>
          <a:p>
            <a:r>
              <a:rPr lang="en-MY" dirty="0" err="1"/>
              <a:t>Perenggan</a:t>
            </a:r>
            <a:r>
              <a:rPr lang="en-MY" dirty="0"/>
              <a:t> 9.1.2 </a:t>
            </a:r>
            <a:r>
              <a:rPr lang="en-MY" dirty="0" err="1"/>
              <a:t>Kereta</a:t>
            </a:r>
            <a:r>
              <a:rPr lang="en-MY" dirty="0"/>
              <a:t> Rasmi </a:t>
            </a:r>
            <a:r>
              <a:rPr lang="en-MY" dirty="0" err="1"/>
              <a:t>Jawatan</a:t>
            </a:r>
            <a:endParaRPr lang="en-MY" dirty="0"/>
          </a:p>
          <a:p>
            <a:r>
              <a:rPr lang="en-MY" dirty="0"/>
              <a:t>9.1.2.2 </a:t>
            </a:r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Awam</a:t>
            </a:r>
            <a:r>
              <a:rPr lang="en-MY" dirty="0"/>
              <a:t> </a:t>
            </a:r>
            <a:r>
              <a:rPr lang="en-MY" dirty="0" err="1"/>
              <a:t>Gred</a:t>
            </a:r>
            <a:r>
              <a:rPr lang="en-MY" dirty="0"/>
              <a:t> Utama/ Khas A, B dan C </a:t>
            </a:r>
            <a:r>
              <a:rPr lang="en-MY" dirty="0" err="1"/>
              <a:t>atau</a:t>
            </a:r>
            <a:r>
              <a:rPr lang="en-MY" dirty="0"/>
              <a:t> Yang    </a:t>
            </a:r>
            <a:r>
              <a:rPr lang="en-MY" dirty="0" err="1"/>
              <a:t>Setaraf</a:t>
            </a:r>
            <a:r>
              <a:rPr lang="en-MY" dirty="0"/>
              <a:t>.</a:t>
            </a:r>
          </a:p>
          <a:p>
            <a:r>
              <a:rPr lang="en-MY" dirty="0" err="1"/>
              <a:t>Bekalan</a:t>
            </a:r>
            <a:r>
              <a:rPr lang="en-MY" dirty="0"/>
              <a:t> </a:t>
            </a:r>
            <a:r>
              <a:rPr lang="en-MY" dirty="0" err="1"/>
              <a:t>bahan</a:t>
            </a:r>
            <a:r>
              <a:rPr lang="en-MY" dirty="0"/>
              <a:t> </a:t>
            </a:r>
            <a:r>
              <a:rPr lang="en-MY" dirty="0" err="1"/>
              <a:t>api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kegunaan</a:t>
            </a:r>
            <a:r>
              <a:rPr lang="en-MY" dirty="0"/>
              <a:t> </a:t>
            </a:r>
            <a:r>
              <a:rPr lang="en-MY" dirty="0" err="1"/>
              <a:t>Kereta</a:t>
            </a:r>
            <a:r>
              <a:rPr lang="en-MY" dirty="0"/>
              <a:t> Rasmi </a:t>
            </a:r>
            <a:r>
              <a:rPr lang="en-MY" dirty="0" err="1"/>
              <a:t>Jawatan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 </a:t>
            </a:r>
            <a:r>
              <a:rPr lang="en-MY" dirty="0" err="1"/>
              <a:t>tertakluk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syarat-syarat</a:t>
            </a:r>
            <a:r>
              <a:rPr lang="en-MY" dirty="0"/>
              <a:t> </a:t>
            </a:r>
            <a:r>
              <a:rPr lang="en-MY" dirty="0" err="1"/>
              <a:t>berikut</a:t>
            </a:r>
            <a:r>
              <a:rPr lang="en-MY" dirty="0"/>
              <a:t>:</a:t>
            </a:r>
          </a:p>
          <a:p>
            <a:r>
              <a:rPr lang="en-MY" dirty="0"/>
              <a:t>Formula </a:t>
            </a:r>
            <a:r>
              <a:rPr lang="en-MY" dirty="0" err="1"/>
              <a:t>pengiraan</a:t>
            </a:r>
            <a:r>
              <a:rPr lang="en-MY" dirty="0"/>
              <a:t> </a:t>
            </a:r>
            <a:r>
              <a:rPr lang="en-MY" dirty="0" err="1"/>
              <a:t>bekalan</a:t>
            </a:r>
            <a:r>
              <a:rPr lang="en-MY" dirty="0"/>
              <a:t> </a:t>
            </a:r>
            <a:r>
              <a:rPr lang="en-MY" dirty="0" err="1"/>
              <a:t>bahan</a:t>
            </a:r>
            <a:r>
              <a:rPr lang="en-MY" dirty="0"/>
              <a:t> </a:t>
            </a:r>
            <a:r>
              <a:rPr lang="en-MY" dirty="0" err="1"/>
              <a:t>api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berikut</a:t>
            </a:r>
            <a:r>
              <a:rPr lang="en-MY" dirty="0"/>
              <a:t>:</a:t>
            </a:r>
          </a:p>
          <a:p>
            <a:pPr marL="0" indent="0">
              <a:buNone/>
            </a:pPr>
            <a:r>
              <a:rPr lang="en-MY" dirty="0"/>
              <a:t>           </a:t>
            </a:r>
            <a:r>
              <a:rPr lang="en-MY" dirty="0" err="1"/>
              <a:t>Jumlah</a:t>
            </a:r>
            <a:r>
              <a:rPr lang="en-MY" dirty="0"/>
              <a:t> </a:t>
            </a:r>
            <a:r>
              <a:rPr lang="en-MY" dirty="0" err="1"/>
              <a:t>bekalan</a:t>
            </a:r>
            <a:r>
              <a:rPr lang="en-MY" dirty="0"/>
              <a:t> </a:t>
            </a:r>
            <a:r>
              <a:rPr lang="en-MY" dirty="0" err="1"/>
              <a:t>sebulan</a:t>
            </a:r>
            <a:r>
              <a:rPr lang="en-MY" dirty="0"/>
              <a:t> = {a x b x c)/d} x e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/>
              <a:t>          a = </a:t>
            </a:r>
            <a:r>
              <a:rPr lang="en-MY" dirty="0" err="1"/>
              <a:t>jarak</a:t>
            </a:r>
            <a:r>
              <a:rPr lang="en-MY" dirty="0"/>
              <a:t> </a:t>
            </a:r>
            <a:r>
              <a:rPr lang="en-MY" dirty="0" err="1"/>
              <a:t>perjalanan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rumah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pejabat</a:t>
            </a:r>
            <a:endParaRPr lang="en-MY" dirty="0"/>
          </a:p>
          <a:p>
            <a:pPr marL="0" indent="0" algn="ctr">
              <a:buNone/>
            </a:pPr>
            <a:r>
              <a:rPr lang="en-MY" dirty="0"/>
              <a:t> b = 4 kali </a:t>
            </a:r>
            <a:r>
              <a:rPr lang="en-MY" dirty="0" err="1"/>
              <a:t>perjalanan</a:t>
            </a:r>
            <a:r>
              <a:rPr lang="en-MY" dirty="0"/>
              <a:t> </a:t>
            </a:r>
            <a:r>
              <a:rPr lang="en-MY" dirty="0" err="1"/>
              <a:t>pergi</a:t>
            </a:r>
            <a:r>
              <a:rPr lang="en-MY" dirty="0"/>
              <a:t>/</a:t>
            </a:r>
            <a:r>
              <a:rPr lang="en-MY" dirty="0" err="1"/>
              <a:t>balik</a:t>
            </a:r>
            <a:r>
              <a:rPr lang="en-MY" dirty="0"/>
              <a:t> </a:t>
            </a:r>
            <a:r>
              <a:rPr lang="en-MY" dirty="0" err="1"/>
              <a:t>termasuk</a:t>
            </a:r>
            <a:r>
              <a:rPr lang="en-MY" dirty="0"/>
              <a:t> </a:t>
            </a:r>
            <a:r>
              <a:rPr lang="en-MY" dirty="0" err="1"/>
              <a:t>perjalanan</a:t>
            </a:r>
            <a:r>
              <a:rPr lang="en-MY" dirty="0"/>
              <a:t>                                                            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balik</a:t>
            </a:r>
            <a:r>
              <a:rPr lang="en-MY" dirty="0"/>
              <a:t> </a:t>
            </a:r>
            <a:r>
              <a:rPr lang="en-MY" dirty="0" err="1"/>
              <a:t>makan</a:t>
            </a:r>
            <a:r>
              <a:rPr lang="en-MY" dirty="0"/>
              <a:t> </a:t>
            </a:r>
            <a:r>
              <a:rPr lang="en-MY" dirty="0" err="1"/>
              <a:t>tengah</a:t>
            </a:r>
            <a:r>
              <a:rPr lang="en-MY" dirty="0"/>
              <a:t> </a:t>
            </a:r>
            <a:r>
              <a:rPr lang="en-MY" dirty="0" err="1"/>
              <a:t>hari</a:t>
            </a:r>
            <a:r>
              <a:rPr lang="en-MY" dirty="0"/>
              <a:t>   </a:t>
            </a:r>
          </a:p>
          <a:p>
            <a:pPr marL="0" indent="0">
              <a:buNone/>
            </a:pPr>
            <a:r>
              <a:rPr lang="en-MY" dirty="0"/>
              <a:t>          c = 23 </a:t>
            </a:r>
            <a:r>
              <a:rPr lang="en-MY" dirty="0" err="1"/>
              <a:t>hari</a:t>
            </a:r>
            <a:r>
              <a:rPr lang="en-MY" dirty="0"/>
              <a:t> </a:t>
            </a:r>
            <a:r>
              <a:rPr lang="en-MY" dirty="0" err="1"/>
              <a:t>sebulan</a:t>
            </a:r>
            <a:endParaRPr lang="en-MY" dirty="0"/>
          </a:p>
          <a:p>
            <a:pPr marL="0" indent="0">
              <a:buNone/>
            </a:pPr>
            <a:r>
              <a:rPr lang="en-MY" dirty="0"/>
              <a:t>          d = 9 km/</a:t>
            </a:r>
            <a:r>
              <a:rPr lang="en-MY" dirty="0" err="1"/>
              <a:t>liter</a:t>
            </a:r>
            <a:endParaRPr lang="en-MY" dirty="0"/>
          </a:p>
          <a:p>
            <a:pPr marL="0" indent="0">
              <a:buNone/>
            </a:pPr>
            <a:r>
              <a:rPr lang="en-MY" dirty="0"/>
              <a:t>          e </a:t>
            </a:r>
            <a:r>
              <a:rPr lang="en-MY"/>
              <a:t>=  </a:t>
            </a:r>
            <a:r>
              <a:rPr lang="en-MY" dirty="0" err="1"/>
              <a:t>harga</a:t>
            </a:r>
            <a:r>
              <a:rPr lang="en-MY" dirty="0"/>
              <a:t> </a:t>
            </a:r>
            <a:r>
              <a:rPr lang="en-MY" dirty="0" err="1"/>
              <a:t>bekalan</a:t>
            </a:r>
            <a:r>
              <a:rPr lang="en-MY" dirty="0"/>
              <a:t> </a:t>
            </a:r>
            <a:r>
              <a:rPr lang="en-MY" dirty="0" err="1"/>
              <a:t>bahan</a:t>
            </a:r>
            <a:r>
              <a:rPr lang="en-MY" dirty="0"/>
              <a:t> </a:t>
            </a:r>
            <a:r>
              <a:rPr lang="en-MY" dirty="0" err="1"/>
              <a:t>api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249323-5906-49EA-2750-579BC9263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0484" y="533054"/>
            <a:ext cx="4822436" cy="617182"/>
          </a:xfrm>
        </p:spPr>
        <p:txBody>
          <a:bodyPr/>
          <a:lstStyle/>
          <a:p>
            <a:r>
              <a:rPr lang="en-US" dirty="0"/>
              <a:t>B. Jika </a:t>
            </a:r>
            <a:r>
              <a:rPr lang="en-US" dirty="0" err="1"/>
              <a:t>kenderaan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disediakan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w.P</a:t>
            </a:r>
            <a:r>
              <a:rPr lang="en-US" dirty="0"/>
              <a:t> 1.4</a:t>
            </a:r>
            <a:endParaRPr lang="en-MY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BCE16F-2F83-584C-0CA0-E20F243E3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10484" y="1391478"/>
            <a:ext cx="4758428" cy="51704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MY" dirty="0"/>
              <a:t>Kadar &amp; </a:t>
            </a:r>
            <a:r>
              <a:rPr lang="en-MY" dirty="0" err="1"/>
              <a:t>Syarat</a:t>
            </a:r>
            <a:r>
              <a:rPr lang="en-MY" dirty="0"/>
              <a:t> </a:t>
            </a:r>
            <a:r>
              <a:rPr lang="en-MY" dirty="0" err="1"/>
              <a:t>Tuntutan</a:t>
            </a:r>
            <a:r>
              <a:rPr lang="en-MY" dirty="0"/>
              <a:t> </a:t>
            </a:r>
            <a:r>
              <a:rPr lang="en-MY" dirty="0" err="1"/>
              <a:t>Elaun</a:t>
            </a:r>
            <a:r>
              <a:rPr lang="en-MY" dirty="0"/>
              <a:t>, </a:t>
            </a:r>
            <a:r>
              <a:rPr lang="en-MY" dirty="0" err="1"/>
              <a:t>Kemudahan</a:t>
            </a:r>
            <a:r>
              <a:rPr lang="en-MY" dirty="0"/>
              <a:t> dan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Awam</a:t>
            </a:r>
            <a:r>
              <a:rPr lang="en-MY" dirty="0"/>
              <a:t> Kerana </a:t>
            </a:r>
            <a:r>
              <a:rPr lang="en-MY" dirty="0" err="1"/>
              <a:t>Menjalankan</a:t>
            </a:r>
            <a:r>
              <a:rPr lang="en-MY" dirty="0"/>
              <a:t> </a:t>
            </a:r>
            <a:r>
              <a:rPr lang="en-MY" dirty="0" err="1"/>
              <a:t>Tugas</a:t>
            </a:r>
            <a:r>
              <a:rPr lang="en-MY" dirty="0"/>
              <a:t> Rasmi</a:t>
            </a:r>
          </a:p>
          <a:p>
            <a:r>
              <a:rPr lang="en-MY" dirty="0"/>
              <a:t>5.7 </a:t>
            </a:r>
            <a:r>
              <a:rPr lang="en-MY" dirty="0" err="1"/>
              <a:t>Elaun</a:t>
            </a:r>
            <a:r>
              <a:rPr lang="en-MY" dirty="0"/>
              <a:t> </a:t>
            </a:r>
            <a:r>
              <a:rPr lang="en-MY" dirty="0" err="1"/>
              <a:t>Perjalanan</a:t>
            </a:r>
            <a:r>
              <a:rPr lang="en-MY" dirty="0"/>
              <a:t> </a:t>
            </a:r>
            <a:r>
              <a:rPr lang="en-MY" dirty="0" err="1"/>
              <a:t>Kenderaan</a:t>
            </a:r>
            <a:r>
              <a:rPr lang="en-MY" dirty="0"/>
              <a:t> </a:t>
            </a:r>
          </a:p>
          <a:p>
            <a:r>
              <a:rPr lang="en-MY" dirty="0"/>
              <a:t>5.7.1 </a:t>
            </a:r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pegawai</a:t>
            </a:r>
            <a:r>
              <a:rPr lang="en-MY" dirty="0"/>
              <a:t> yang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kenderaan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menjalankan</a:t>
            </a:r>
            <a:r>
              <a:rPr lang="en-MY" dirty="0"/>
              <a:t> </a:t>
            </a:r>
            <a:r>
              <a:rPr lang="en-MY" dirty="0" err="1"/>
              <a:t>tugas</a:t>
            </a:r>
            <a:r>
              <a:rPr lang="en-MY" dirty="0"/>
              <a:t> </a:t>
            </a:r>
            <a:r>
              <a:rPr lang="en-MY" dirty="0" err="1"/>
              <a:t>rasmi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di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di </a:t>
            </a:r>
            <a:r>
              <a:rPr lang="en-MY" dirty="0" err="1"/>
              <a:t>luar</a:t>
            </a:r>
            <a:r>
              <a:rPr lang="en-MY" dirty="0"/>
              <a:t> Ibu </a:t>
            </a:r>
            <a:r>
              <a:rPr lang="en-MY" dirty="0" err="1"/>
              <a:t>Pejabatnya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layak</a:t>
            </a:r>
            <a:r>
              <a:rPr lang="en-MY" dirty="0"/>
              <a:t> </a:t>
            </a:r>
            <a:r>
              <a:rPr lang="en-MY" dirty="0" err="1"/>
              <a:t>menuntut</a:t>
            </a:r>
            <a:r>
              <a:rPr lang="en-MY" dirty="0"/>
              <a:t> </a:t>
            </a:r>
            <a:r>
              <a:rPr lang="en-MY" dirty="0" err="1"/>
              <a:t>Elaun</a:t>
            </a:r>
            <a:r>
              <a:rPr lang="en-MY" dirty="0"/>
              <a:t> </a:t>
            </a:r>
            <a:r>
              <a:rPr lang="en-MY" dirty="0" err="1"/>
              <a:t>Perjalanan</a:t>
            </a:r>
            <a:r>
              <a:rPr lang="en-MY" dirty="0"/>
              <a:t> </a:t>
            </a:r>
            <a:r>
              <a:rPr lang="en-MY" dirty="0" err="1"/>
              <a:t>Kenderaan</a:t>
            </a:r>
            <a:r>
              <a:rPr lang="en-MY" dirty="0"/>
              <a:t> </a:t>
            </a:r>
            <a:r>
              <a:rPr lang="en-MY" dirty="0" err="1"/>
              <a:t>mengikut</a:t>
            </a:r>
            <a:r>
              <a:rPr lang="en-MY" dirty="0"/>
              <a:t> </a:t>
            </a:r>
            <a:r>
              <a:rPr lang="en-MY" dirty="0" err="1"/>
              <a:t>kadar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berikut</a:t>
            </a:r>
            <a:r>
              <a:rPr lang="en-MY" dirty="0"/>
              <a:t>: </a:t>
            </a:r>
          </a:p>
          <a:p>
            <a:r>
              <a:rPr lang="en-MY" dirty="0"/>
              <a:t>Jarak </a:t>
            </a:r>
            <a:r>
              <a:rPr lang="en-MY" dirty="0" err="1"/>
              <a:t>Perjalanan</a:t>
            </a:r>
            <a:r>
              <a:rPr lang="en-MY" dirty="0"/>
              <a:t> </a:t>
            </a:r>
            <a:r>
              <a:rPr lang="en-MY" dirty="0" err="1"/>
              <a:t>Bertugas</a:t>
            </a:r>
            <a:r>
              <a:rPr lang="en-MY" dirty="0"/>
              <a:t> Rasmi                                                                                                                                                                                             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Tiap-Tiap</a:t>
            </a:r>
            <a:r>
              <a:rPr lang="en-MY" dirty="0"/>
              <a:t> Satu </a:t>
            </a:r>
            <a:r>
              <a:rPr lang="en-MY" dirty="0" err="1"/>
              <a:t>Bulan</a:t>
            </a:r>
            <a:r>
              <a:rPr lang="en-MY" dirty="0"/>
              <a:t>                                                       (</a:t>
            </a:r>
            <a:r>
              <a:rPr lang="en-MY" dirty="0" err="1"/>
              <a:t>sen</a:t>
            </a:r>
            <a:r>
              <a:rPr lang="en-MY" dirty="0"/>
              <a:t>/km)                          </a:t>
            </a:r>
          </a:p>
          <a:p>
            <a:r>
              <a:rPr lang="en-MY" dirty="0"/>
              <a:t>Kadar </a:t>
            </a:r>
            <a:r>
              <a:rPr lang="en-MY" dirty="0" err="1"/>
              <a:t>Mengikut</a:t>
            </a:r>
            <a:r>
              <a:rPr lang="en-MY" dirty="0"/>
              <a:t> </a:t>
            </a:r>
            <a:r>
              <a:rPr lang="en-MY" dirty="0" err="1"/>
              <a:t>Jenis</a:t>
            </a:r>
            <a:r>
              <a:rPr lang="en-MY" dirty="0"/>
              <a:t> </a:t>
            </a:r>
            <a:r>
              <a:rPr lang="en-MY" dirty="0" err="1"/>
              <a:t>Kenderaan</a:t>
            </a:r>
            <a:r>
              <a:rPr lang="en-MY" dirty="0"/>
              <a:t> (</a:t>
            </a:r>
            <a:r>
              <a:rPr lang="en-MY" dirty="0" err="1"/>
              <a:t>sen</a:t>
            </a:r>
            <a:r>
              <a:rPr lang="en-MY" dirty="0"/>
              <a:t>/km)</a:t>
            </a:r>
          </a:p>
          <a:p>
            <a:pPr marL="0" indent="0">
              <a:buNone/>
            </a:pPr>
            <a:r>
              <a:rPr lang="en-MY" dirty="0"/>
              <a:t>                                           </a:t>
            </a:r>
            <a:r>
              <a:rPr lang="en-MY" dirty="0" err="1"/>
              <a:t>Kereta</a:t>
            </a:r>
            <a:r>
              <a:rPr lang="en-MY" dirty="0"/>
              <a:t> / </a:t>
            </a:r>
            <a:r>
              <a:rPr lang="en-MY" dirty="0" err="1"/>
              <a:t>Motosikal</a:t>
            </a:r>
            <a:endParaRPr lang="en-MY" dirty="0"/>
          </a:p>
          <a:p>
            <a:pPr marL="0" indent="0">
              <a:buNone/>
            </a:pPr>
            <a:r>
              <a:rPr lang="en-MY" dirty="0"/>
              <a:t>      500 km </a:t>
            </a:r>
            <a:r>
              <a:rPr lang="en-MY" dirty="0" err="1"/>
              <a:t>pertama</a:t>
            </a:r>
            <a:r>
              <a:rPr lang="en-MY" dirty="0"/>
              <a:t>             85     /       55</a:t>
            </a:r>
          </a:p>
          <a:p>
            <a:pPr marL="0" indent="0">
              <a:buNone/>
            </a:pPr>
            <a:r>
              <a:rPr lang="en-MY" dirty="0"/>
              <a:t>      501 km dan </a:t>
            </a:r>
            <a:r>
              <a:rPr lang="en-MY" dirty="0" err="1"/>
              <a:t>seterusnya</a:t>
            </a:r>
            <a:r>
              <a:rPr lang="en-MY" dirty="0"/>
              <a:t>   75    </a:t>
            </a:r>
            <a:r>
              <a:rPr lang="en-MY"/>
              <a:t>/       45</a:t>
            </a:r>
            <a:endParaRPr lang="en-MY" dirty="0"/>
          </a:p>
          <a:p>
            <a:r>
              <a:rPr lang="en-MY" dirty="0" err="1"/>
              <a:t>Kilometer</a:t>
            </a:r>
            <a:r>
              <a:rPr lang="en-MY" dirty="0"/>
              <a:t> Khas </a:t>
            </a:r>
            <a:r>
              <a:rPr lang="en-MY" dirty="0" err="1"/>
              <a:t>Jusa</a:t>
            </a:r>
            <a:r>
              <a:rPr lang="en-MY" dirty="0"/>
              <a:t> (</a:t>
            </a:r>
            <a:r>
              <a:rPr lang="en-MY" dirty="0" err="1"/>
              <a:t>bekalan</a:t>
            </a:r>
            <a:r>
              <a:rPr lang="en-MY" dirty="0"/>
              <a:t> </a:t>
            </a:r>
            <a:r>
              <a:rPr lang="en-MY" dirty="0" err="1"/>
              <a:t>bahan</a:t>
            </a:r>
            <a:r>
              <a:rPr lang="en-MY" dirty="0"/>
              <a:t> </a:t>
            </a:r>
            <a:r>
              <a:rPr lang="en-MY" dirty="0" err="1"/>
              <a:t>api</a:t>
            </a:r>
            <a:r>
              <a:rPr lang="en-MY" dirty="0"/>
              <a:t>)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layak</a:t>
            </a:r>
            <a:r>
              <a:rPr lang="en-MY" dirty="0"/>
              <a:t> </a:t>
            </a:r>
            <a:r>
              <a:rPr lang="en-MY" dirty="0" err="1"/>
              <a:t>dituntut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, </a:t>
            </a:r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diberikan</a:t>
            </a:r>
            <a:r>
              <a:rPr lang="en-MY" dirty="0"/>
              <a:t> </a:t>
            </a:r>
            <a:r>
              <a:rPr lang="en-MY" dirty="0" err="1"/>
              <a:t>kelayakan</a:t>
            </a:r>
            <a:r>
              <a:rPr lang="en-MY" dirty="0"/>
              <a:t> </a:t>
            </a:r>
            <a:r>
              <a:rPr lang="en-MY" dirty="0" err="1"/>
              <a:t>tuntutan</a:t>
            </a:r>
            <a:r>
              <a:rPr lang="en-MY" dirty="0"/>
              <a:t> </a:t>
            </a:r>
            <a:r>
              <a:rPr lang="en-MY" dirty="0" err="1"/>
              <a:t>mengikut</a:t>
            </a:r>
            <a:r>
              <a:rPr lang="en-MY" dirty="0"/>
              <a:t> W.P 1.4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3FD26-FDB2-33A9-D225-4B90DB74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1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2982D6-A655-4F26-86D7-B5C32A625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EB4D8-2DC8-4900-B296-3F8E8CD9E6A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{48187DB3-764C-4088-A44B-0E4FD92A4566}tf78438558_win32</Template>
  <TotalTime>164</TotalTime>
  <Words>267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Sabon Next LT</vt:lpstr>
      <vt:lpstr>Office Theme</vt:lpstr>
      <vt:lpstr>KAEDAH tuntutan dibenarkan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PENGURUSAN KENDERAAN KERAJAAN</dc:title>
  <dc:subject/>
  <dc:creator>Siti Salia Azizan</dc:creator>
  <cp:lastModifiedBy>Siti Salia Azizan</cp:lastModifiedBy>
  <cp:revision>5</cp:revision>
  <dcterms:created xsi:type="dcterms:W3CDTF">2023-09-18T02:10:35Z</dcterms:created>
  <dcterms:modified xsi:type="dcterms:W3CDTF">2023-09-22T07:33:45Z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