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43A06C-C8F2-47B0-B052-C339C90B2476}" v="13" dt="2023-08-11T04:26:58.6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65BE15-847D-4AB0-A815-75D1440827C1}" type="doc">
      <dgm:prSet loTypeId="urn:microsoft.com/office/officeart/2005/8/layout/chevron1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MY"/>
        </a:p>
      </dgm:t>
    </dgm:pt>
    <dgm:pt modelId="{9FB45049-7947-4616-A7F9-0AC62899F8A3}">
      <dgm:prSet phldrT="[Text]" custT="1"/>
      <dgm:spPr>
        <a:xfrm>
          <a:off x="2502" y="1519970"/>
          <a:ext cx="2606706" cy="1042682"/>
        </a:xfrm>
        <a:prstGeom prst="chevron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5875" cap="flat" cmpd="sng" algn="ctr">
          <a:solidFill>
            <a:srgbClr val="4BCAA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11/8/23</a:t>
          </a:r>
          <a:endParaRPr lang="en-MY" sz="1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9290AD3E-D631-48BE-88AE-F39C38DD2936}" type="parTrans" cxnId="{332F40DD-0DA2-4BF5-B089-9ACB62AD06B7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E1483E-32D9-4618-BACC-94E1477577FE}" type="sibTrans" cxnId="{332F40DD-0DA2-4BF5-B089-9ACB62AD06B7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58BDDA-E1F5-407E-AAC4-F94F3F0F85C1}">
      <dgm:prSet phldrT="[Text]" custT="1"/>
      <dgm:spPr>
        <a:xfrm>
          <a:off x="2502" y="2692988"/>
          <a:ext cx="2085365" cy="117000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BOM </a:t>
          </a:r>
          <a:endParaRPr lang="en-MY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B6A5C6EF-2751-4AFF-B14E-F55465C77EB9}" type="parTrans" cxnId="{0C24A216-6529-48BF-9EC8-054585BC0878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889C42-E0A8-4E53-9302-E7B42D05A00E}" type="sibTrans" cxnId="{0C24A216-6529-48BF-9EC8-054585BC0878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16DD3F-3887-474D-B1DB-250A5EB0753E}">
      <dgm:prSet phldrT="[Text]" custT="1"/>
      <dgm:spPr>
        <a:xfrm>
          <a:off x="2393209" y="1519970"/>
          <a:ext cx="2606706" cy="1042682"/>
        </a:xfrm>
        <a:prstGeom prst="chevron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5875" cap="flat" cmpd="sng" algn="ctr">
          <a:solidFill>
            <a:srgbClr val="4BCAA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14/8/23</a:t>
          </a:r>
          <a:endParaRPr lang="en-MY" sz="1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A971390B-171C-4932-9831-4DCD6190ED14}" type="parTrans" cxnId="{80D046D8-FFEF-400B-8643-0C6CC8455846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A1A29E-B1E1-4333-AD0C-5B9D83D719BB}" type="sibTrans" cxnId="{80D046D8-FFEF-400B-8643-0C6CC8455846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EF5CD4-1758-459E-B728-3683B5D0FD39}">
      <dgm:prSet phldrT="[Text]" custT="1"/>
      <dgm:spPr>
        <a:xfrm>
          <a:off x="2393209" y="2692988"/>
          <a:ext cx="2085365" cy="117000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Tarikh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penting</a:t>
          </a:r>
          <a:endParaRPr lang="en-MY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85F8BA17-BBF8-4923-8476-863D658381EA}" type="parTrans" cxnId="{91043652-2B0E-4D00-8EA0-A021B2920AC0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319BFC-70FC-4199-88CA-0A5266F36601}" type="sibTrans" cxnId="{91043652-2B0E-4D00-8EA0-A021B2920AC0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6CFB18-23F1-47E0-8079-94D093F40067}">
      <dgm:prSet phldrT="[Text]" custT="1"/>
      <dgm:spPr>
        <a:xfrm>
          <a:off x="4783915" y="1519970"/>
          <a:ext cx="2606706" cy="1042682"/>
        </a:xfrm>
        <a:prstGeom prst="chevron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5875" cap="flat" cmpd="sng" algn="ctr">
          <a:solidFill>
            <a:srgbClr val="4BCAA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1/9/23</a:t>
          </a:r>
          <a:endParaRPr lang="en-MY" sz="12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FC52DFED-CFE1-478E-8FF8-B85961DC7F54}" type="parTrans" cxnId="{D454D748-4491-4150-9F80-2A183E3AB0D4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37F32B-7798-479C-985A-F921365FC24B}" type="sibTrans" cxnId="{D454D748-4491-4150-9F80-2A183E3AB0D4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5D7EF9-3BFB-4F18-8FAF-EC111C0477DC}">
      <dgm:prSet phldrT="[Text]" custT="1"/>
      <dgm:spPr>
        <a:xfrm>
          <a:off x="9565328" y="2692988"/>
          <a:ext cx="2085365" cy="117000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 marL="84138" indent="0" algn="l">
            <a:buFontTx/>
            <a:buNone/>
          </a:pP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MPC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mula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beroperasi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di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Bangunan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MATRADE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bagi</a:t>
          </a:r>
          <a:endParaRPr lang="en-MY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0D3C175C-CD10-4A37-94BF-C05178C9CF35}" type="parTrans" cxnId="{348F0899-06D7-440D-B94F-2B85EE9F7FC1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AF9B71-6B2A-4037-BD56-D331F032F5AC}" type="sibTrans" cxnId="{348F0899-06D7-440D-B94F-2B85EE9F7FC1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4D3C9A-A4EA-4C2E-BE54-ACC809B19B5E}">
      <dgm:prSet phldrT="[Text]" custT="1"/>
      <dgm:spPr>
        <a:xfrm>
          <a:off x="2502" y="2692988"/>
          <a:ext cx="2085365" cy="117000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Sebutharga</a:t>
          </a:r>
          <a:endParaRPr lang="en-MY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BE7F74CB-DD19-4619-9688-572C5E28D2AD}" type="sibTrans" cxnId="{A5901323-54C0-41BC-B6EA-F0A9945884D8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E47970-962C-4824-ADDC-586ADC58F3A1}" type="parTrans" cxnId="{A5901323-54C0-41BC-B6EA-F0A9945884D8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55DB18-0AE3-498B-A38D-0FB046963DFD}">
      <dgm:prSet phldrT="[Text]" custT="1"/>
      <dgm:spPr>
        <a:xfrm>
          <a:off x="2502" y="2692988"/>
          <a:ext cx="2085365" cy="117000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Proses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Perolehan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Pembekal</a:t>
          </a:r>
          <a:endParaRPr lang="en-MY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527470E3-BFB5-45AC-BBB6-AC4FF43F91F2}" type="parTrans" cxnId="{28DBFCB8-C326-436A-AD08-6669E3B35884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AD8627-5D06-41CA-9835-50C15FC6D501}" type="sibTrans" cxnId="{28DBFCB8-C326-436A-AD08-6669E3B35884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F2AE64-7AD8-46C9-90FE-5374987FDF86}">
      <dgm:prSet phldrT="[Text]" custT="1"/>
      <dgm:spPr>
        <a:xfrm>
          <a:off x="7174622" y="1519970"/>
          <a:ext cx="2606706" cy="1042682"/>
        </a:xfrm>
        <a:prstGeom prst="chevron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5875" cap="flat" cmpd="sng" algn="ctr">
          <a:solidFill>
            <a:srgbClr val="4BCAA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25/09/23</a:t>
          </a:r>
        </a:p>
        <a:p>
          <a:pPr>
            <a:buNone/>
          </a:pPr>
          <a:r>
            <a:rPr lang="en-US" sz="1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Hingga</a:t>
          </a:r>
          <a:endParaRPr lang="en-US" sz="1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buNone/>
          </a:pPr>
          <a:r>
            <a:rPr lang="en-US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15/10/23</a:t>
          </a:r>
          <a:endParaRPr lang="en-MY" sz="1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A2D023EB-001D-46F8-B301-CACBE1B9CA47}" type="parTrans" cxnId="{5081C717-0030-45F5-B153-FF8FA91F4547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097897-2B0B-4F8D-AAFE-DFCD5AB1542D}" type="sibTrans" cxnId="{5081C717-0030-45F5-B153-FF8FA91F4547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7B94EF-9B53-4BC2-BD77-BE1355F4BDC4}">
      <dgm:prSet phldrT="[Text]" custT="1"/>
      <dgm:spPr>
        <a:xfrm>
          <a:off x="4783915" y="2692988"/>
          <a:ext cx="2085365" cy="117000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 algn="l">
            <a:lnSpc>
              <a:spcPct val="100000"/>
            </a:lnSpc>
            <a:buFont typeface="Arial" panose="020B0604020202020204" pitchFamily="34" charset="0"/>
            <a:buChar char="•"/>
          </a:pP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Warga HQ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mula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mengemas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barang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peribadi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/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pejabat</a:t>
          </a:r>
          <a:endParaRPr lang="en-US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algn="l">
            <a:lnSpc>
              <a:spcPct val="100000"/>
            </a:lnSpc>
            <a:buFont typeface="Arial" panose="020B0604020202020204" pitchFamily="34" charset="0"/>
            <a:buChar char="•"/>
          </a:pPr>
          <a:endParaRPr lang="en-MY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B0CC0DCE-2E70-4077-A3F0-2DD6F99E1EB6}" type="parTrans" cxnId="{512CF27D-D1F1-43D3-A403-82AC5F4063BB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661690-B5F4-43AD-A3A0-75DB61EF5618}" type="sibTrans" cxnId="{512CF27D-D1F1-43D3-A403-82AC5F4063BB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64AB4C-BB39-4A36-9E96-222482CC09C2}">
      <dgm:prSet phldrT="[Text]" custT="1"/>
      <dgm:spPr>
        <a:xfrm>
          <a:off x="9565328" y="1519970"/>
          <a:ext cx="2606706" cy="1042682"/>
        </a:xfrm>
        <a:prstGeom prst="chevron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5875" cap="flat" cmpd="sng" algn="ctr">
          <a:solidFill>
            <a:srgbClr val="4BCAA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15/10/23</a:t>
          </a:r>
          <a:endParaRPr lang="en-MY" sz="1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43E1DD00-735E-4815-9104-F6790509BCC5}" type="parTrans" cxnId="{121291D9-E2DE-428B-BE17-0FCC751228D7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94534E-5AE8-4896-8F28-3B4A3E0D7A26}" type="sibTrans" cxnId="{121291D9-E2DE-428B-BE17-0FCC751228D7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22776F-98C3-4873-A368-D4CA8B2B0B3C}">
      <dgm:prSet phldrT="[Text]" custT="1"/>
      <dgm:spPr>
        <a:xfrm>
          <a:off x="7174622" y="2692988"/>
          <a:ext cx="2085365" cy="117000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lnSpc>
              <a:spcPct val="100000"/>
            </a:lnSpc>
            <a:buChar char="•"/>
          </a:pP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Serahan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Bangunan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MATRADE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secara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rasmi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endParaRPr lang="en-MY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BA34A672-81A0-43DF-AA34-31BD69F6E822}" type="parTrans" cxnId="{814F20E3-D0E3-4B93-8995-53776F597ACA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D25CB0-5638-465B-8FC4-2CDF8559EE38}" type="sibTrans" cxnId="{814F20E3-D0E3-4B93-8995-53776F597ACA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AA57A6-B088-4424-BB5B-0BB6DD61D9F6}">
      <dgm:prSet phldrT="[Text]" custT="1"/>
      <dgm:spPr>
        <a:xfrm>
          <a:off x="2393209" y="2692988"/>
          <a:ext cx="2085365" cy="117000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Pembungkusan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barangan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Persendirian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dan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PejabatKotak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oleh </a:t>
          </a:r>
          <a:r>
            <a:rPr lang="en-US" sz="14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Mover</a:t>
          </a:r>
          <a:endParaRPr lang="en-MY" sz="1400" b="0" i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6FD0F7F2-4313-44CC-8E3C-6955DE34E2A5}" type="parTrans" cxnId="{4F5B9C2E-1353-428E-A2C8-9EF63E460D5C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318856-301D-4EAD-92C1-826AF0F3023C}" type="sibTrans" cxnId="{4F5B9C2E-1353-428E-A2C8-9EF63E460D5C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015172-FF45-4C5E-8F54-3497CCBC884D}">
      <dgm:prSet phldrT="[Text]" custT="1"/>
      <dgm:spPr>
        <a:xfrm>
          <a:off x="7174622" y="2692988"/>
          <a:ext cx="2085365" cy="117000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lnSpc>
              <a:spcPct val="100000"/>
            </a:lnSpc>
            <a:buChar char="•"/>
          </a:pP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Kerja-kerja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penghantaran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barangan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dari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MPC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ke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MATRADE</a:t>
          </a:r>
          <a:endParaRPr lang="en-MY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4B010B49-EC5F-400A-9390-6CAE7DB77DCC}" type="parTrans" cxnId="{469E2548-1E46-4F59-8A44-2A0387916D7B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E64FC0-ECF6-4AEE-BFF2-17CAE7FD0C4A}" type="sibTrans" cxnId="{469E2548-1E46-4F59-8A44-2A0387916D7B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FC3A65-CFC2-448B-A5D9-59F5F2F5A5DD}">
      <dgm:prSet phldrT="[Text]" custT="1"/>
      <dgm:spPr>
        <a:xfrm>
          <a:off x="2393209" y="2692988"/>
          <a:ext cx="2085365" cy="1170000"/>
        </a:xfr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Proses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Perpindahan</a:t>
          </a:r>
          <a:endParaRPr lang="en-MY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A36D74B0-7E62-4AED-8B6E-27963CBA6C79}" type="parTrans" cxnId="{BA548B1C-8490-4603-B660-B53E399DBE96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8E2FCE-ED74-4B4C-881C-EA42326739D4}" type="sibTrans" cxnId="{BA548B1C-8490-4603-B660-B53E399DBE96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AD2E80-DFF1-47FE-899E-86BA920E0892}">
      <dgm:prSet phldrT="[Text]" custT="1"/>
      <dgm:spPr>
        <a:xfrm>
          <a:off x="2393209" y="2692988"/>
          <a:ext cx="2085365" cy="1170000"/>
        </a:xfr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Warga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yng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terilibat</a:t>
          </a:r>
          <a:endParaRPr lang="en-MY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19D46241-45D7-4386-B954-4C92DA047103}" type="parTrans" cxnId="{A308BA08-7AA0-48DE-86AF-FA679D03F7C0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5E80E2-2103-4C9A-8DBD-6B2C26192E17}" type="sibTrans" cxnId="{A308BA08-7AA0-48DE-86AF-FA679D03F7C0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7F40E3-3225-4B59-BF18-ADD3D3E41867}">
      <dgm:prSet phldrT="[Text]" custT="1"/>
      <dgm:spPr>
        <a:xfrm>
          <a:off x="2393209" y="2692988"/>
          <a:ext cx="2085365" cy="1170000"/>
        </a:xfr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Kotak oleh </a:t>
          </a:r>
          <a:r>
            <a:rPr lang="en-US" sz="14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Mover</a:t>
          </a:r>
          <a:endParaRPr lang="en-MY" sz="1400" b="0" i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7FCB4DB8-8E22-4EEB-89BA-5D54D2513E0D}" type="parTrans" cxnId="{B6927FEC-4CCF-4528-8A9A-C098873DAF1E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93EA83-9FFA-4910-A640-0901D0FDE495}" type="sibTrans" cxnId="{B6927FEC-4CCF-4528-8A9A-C098873DAF1E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8F9F57-0B9E-40BD-BF2E-EBC21905514C}">
      <dgm:prSet phldrT="[Text]" custT="1"/>
      <dgm:spPr>
        <a:xfrm>
          <a:off x="9565328" y="2692988"/>
          <a:ext cx="2085365" cy="1170000"/>
        </a:xfrm>
        <a:noFill/>
        <a:ln>
          <a:noFill/>
        </a:ln>
        <a:effectLst/>
      </dgm:spPr>
      <dgm:t>
        <a:bodyPr/>
        <a:lstStyle/>
        <a:p>
          <a:pPr marL="84138" indent="0" algn="l">
            <a:buFontTx/>
            <a:buNone/>
          </a:pPr>
          <a:r>
            <a:rPr lang="en-US" sz="1400" b="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Bagi</a:t>
          </a:r>
          <a:r>
            <a:rPr lang="en-US" sz="14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Aras 9 - 15</a:t>
          </a:r>
          <a:endParaRPr lang="en-MY" sz="14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DF29E0D4-7B2C-478B-9BAB-FBF004645D8F}" type="parTrans" cxnId="{F5A57611-85D5-4DD1-ABF3-FE5EBDDA1121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2C12EE-E37F-47B6-9F92-93419C3C3104}" type="sibTrans" cxnId="{F5A57611-85D5-4DD1-ABF3-FE5EBDDA1121}">
      <dgm:prSet/>
      <dgm:spPr/>
      <dgm:t>
        <a:bodyPr/>
        <a:lstStyle/>
        <a:p>
          <a:endParaRPr lang="en-MY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FB8D46-A0BA-45F5-9DD8-88340162201E}" type="pres">
      <dgm:prSet presAssocID="{A265BE15-847D-4AB0-A815-75D1440827C1}" presName="Name0" presStyleCnt="0">
        <dgm:presLayoutVars>
          <dgm:dir/>
          <dgm:animLvl val="lvl"/>
          <dgm:resizeHandles val="exact"/>
        </dgm:presLayoutVars>
      </dgm:prSet>
      <dgm:spPr/>
    </dgm:pt>
    <dgm:pt modelId="{19F98A8F-91EF-417E-924F-9BC0162D912D}" type="pres">
      <dgm:prSet presAssocID="{9FB45049-7947-4616-A7F9-0AC62899F8A3}" presName="composite" presStyleCnt="0"/>
      <dgm:spPr/>
    </dgm:pt>
    <dgm:pt modelId="{325C04DD-8457-483B-B40A-C58C06C3C6A1}" type="pres">
      <dgm:prSet presAssocID="{9FB45049-7947-4616-A7F9-0AC62899F8A3}" presName="par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24BFC22E-E907-48CE-8373-850684EAE29E}" type="pres">
      <dgm:prSet presAssocID="{9FB45049-7947-4616-A7F9-0AC62899F8A3}" presName="desTx" presStyleLbl="revTx" presStyleIdx="0" presStyleCnt="5" custScaleX="137981" custLinFactNeighborX="19175" custLinFactNeighborY="2405">
        <dgm:presLayoutVars>
          <dgm:bulletEnabled val="1"/>
        </dgm:presLayoutVars>
      </dgm:prSet>
      <dgm:spPr/>
    </dgm:pt>
    <dgm:pt modelId="{1487B0D7-D3CD-43E0-9497-E2955554E736}" type="pres">
      <dgm:prSet presAssocID="{5DE1483E-32D9-4618-BACC-94E1477577FE}" presName="space" presStyleCnt="0"/>
      <dgm:spPr/>
    </dgm:pt>
    <dgm:pt modelId="{9C04A87B-BD47-40D5-BBA1-7E4EC67665DD}" type="pres">
      <dgm:prSet presAssocID="{5716DD3F-3887-474D-B1DB-250A5EB0753E}" presName="composite" presStyleCnt="0"/>
      <dgm:spPr/>
    </dgm:pt>
    <dgm:pt modelId="{42258632-0B5E-4C91-AC65-301DB0B17FFB}" type="pres">
      <dgm:prSet presAssocID="{5716DD3F-3887-474D-B1DB-250A5EB0753E}" presName="par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23FB6439-3F0E-4559-B944-22C40EEEADB8}" type="pres">
      <dgm:prSet presAssocID="{5716DD3F-3887-474D-B1DB-250A5EB0753E}" presName="desTx" presStyleLbl="revTx" presStyleIdx="1" presStyleCnt="5" custScaleX="100000" custScaleY="114790" custLinFactNeighborX="12551" custLinFactNeighborY="2166">
        <dgm:presLayoutVars>
          <dgm:bulletEnabled val="1"/>
        </dgm:presLayoutVars>
      </dgm:prSet>
      <dgm:spPr>
        <a:prstGeom prst="rect">
          <a:avLst/>
        </a:prstGeom>
      </dgm:spPr>
    </dgm:pt>
    <dgm:pt modelId="{B6B4FD1D-9159-49A7-88DD-4BCC462F6B7F}" type="pres">
      <dgm:prSet presAssocID="{37A1A29E-B1E1-4333-AD0C-5B9D83D719BB}" presName="space" presStyleCnt="0"/>
      <dgm:spPr/>
    </dgm:pt>
    <dgm:pt modelId="{F82D410D-B9A6-4FCD-9515-F5BD87ED3B63}" type="pres">
      <dgm:prSet presAssocID="{D96CFB18-23F1-47E0-8079-94D093F40067}" presName="composite" presStyleCnt="0"/>
      <dgm:spPr/>
    </dgm:pt>
    <dgm:pt modelId="{4041AD9C-66FD-4C49-BA4D-4B29AD8F347A}" type="pres">
      <dgm:prSet presAssocID="{D96CFB18-23F1-47E0-8079-94D093F40067}" presName="par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68ED896D-0B08-437B-91D9-010C46932440}" type="pres">
      <dgm:prSet presAssocID="{D96CFB18-23F1-47E0-8079-94D093F40067}" presName="desTx" presStyleLbl="revTx" presStyleIdx="2" presStyleCnt="5" custLinFactNeighborX="8805" custLinFactNeighborY="3082">
        <dgm:presLayoutVars>
          <dgm:bulletEnabled val="1"/>
        </dgm:presLayoutVars>
      </dgm:prSet>
      <dgm:spPr/>
    </dgm:pt>
    <dgm:pt modelId="{E6241BE0-7C06-45FE-A83F-779ACE9A8C9D}" type="pres">
      <dgm:prSet presAssocID="{ED37F32B-7798-479C-985A-F921365FC24B}" presName="space" presStyleCnt="0"/>
      <dgm:spPr/>
    </dgm:pt>
    <dgm:pt modelId="{8F9004B7-62E7-470A-A044-FE41EA8E0324}" type="pres">
      <dgm:prSet presAssocID="{D9F2AE64-7AD8-46C9-90FE-5374987FDF86}" presName="composite" presStyleCnt="0"/>
      <dgm:spPr/>
    </dgm:pt>
    <dgm:pt modelId="{F06E7D27-BF61-4271-A5E3-E49233B9E94A}" type="pres">
      <dgm:prSet presAssocID="{D9F2AE64-7AD8-46C9-90FE-5374987FDF86}" presName="par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8686AF06-12F3-4A51-B658-96A14E6A2311}" type="pres">
      <dgm:prSet presAssocID="{D9F2AE64-7AD8-46C9-90FE-5374987FDF86}" presName="desTx" presStyleLbl="revTx" presStyleIdx="3" presStyleCnt="5" custScaleX="113029" custLinFactNeighborX="7975">
        <dgm:presLayoutVars>
          <dgm:bulletEnabled val="1"/>
        </dgm:presLayoutVars>
      </dgm:prSet>
      <dgm:spPr/>
    </dgm:pt>
    <dgm:pt modelId="{973F0D3D-6278-4D3F-94E2-D80B0FF860AD}" type="pres">
      <dgm:prSet presAssocID="{9E097897-2B0B-4F8D-AAFE-DFCD5AB1542D}" presName="space" presStyleCnt="0"/>
      <dgm:spPr/>
    </dgm:pt>
    <dgm:pt modelId="{71BD1510-9ACE-4DFC-AB5E-929AF9D028F2}" type="pres">
      <dgm:prSet presAssocID="{3064AB4C-BB39-4A36-9E96-222482CC09C2}" presName="composite" presStyleCnt="0"/>
      <dgm:spPr/>
    </dgm:pt>
    <dgm:pt modelId="{60851369-C5C7-4E92-90A4-DE03CB25581B}" type="pres">
      <dgm:prSet presAssocID="{3064AB4C-BB39-4A36-9E96-222482CC09C2}" presName="par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760C6BED-2F74-4630-8861-7729747A6B24}" type="pres">
      <dgm:prSet presAssocID="{3064AB4C-BB39-4A36-9E96-222482CC09C2}" presName="desTx" presStyleLbl="revTx" presStyleIdx="4" presStyleCnt="5" custScaleX="114596" custLinFactNeighborX="5800" custLinFactNeighborY="5990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E76C6207-4386-442C-BC89-CFD59CA96400}" type="presOf" srcId="{377F40E3-3225-4B59-BF18-ADD3D3E41867}" destId="{23FB6439-3F0E-4559-B944-22C40EEEADB8}" srcOrd="0" destOrd="4" presId="urn:microsoft.com/office/officeart/2005/8/layout/chevron1"/>
    <dgm:cxn modelId="{A308BA08-7AA0-48DE-86AF-FA679D03F7C0}" srcId="{5716DD3F-3887-474D-B1DB-250A5EB0753E}" destId="{14AD2E80-DFF1-47FE-899E-86BA920E0892}" srcOrd="2" destOrd="0" parTransId="{19D46241-45D7-4386-B954-4C92DA047103}" sibTransId="{FB5E80E2-2103-4C9A-8DBD-6B2C26192E17}"/>
    <dgm:cxn modelId="{ECC7420D-5061-4E16-8FEF-FF38469C5D91}" type="presOf" srcId="{D96CFB18-23F1-47E0-8079-94D093F40067}" destId="{4041AD9C-66FD-4C49-BA4D-4B29AD8F347A}" srcOrd="0" destOrd="0" presId="urn:microsoft.com/office/officeart/2005/8/layout/chevron1"/>
    <dgm:cxn modelId="{7309A50F-EE83-40B1-980E-03D7F6631CAF}" type="presOf" srcId="{5716DD3F-3887-474D-B1DB-250A5EB0753E}" destId="{42258632-0B5E-4C91-AC65-301DB0B17FFB}" srcOrd="0" destOrd="0" presId="urn:microsoft.com/office/officeart/2005/8/layout/chevron1"/>
    <dgm:cxn modelId="{F5A57611-85D5-4DD1-ABF3-FE5EBDDA1121}" srcId="{3064AB4C-BB39-4A36-9E96-222482CC09C2}" destId="{948F9F57-0B9E-40BD-BF2E-EBC21905514C}" srcOrd="1" destOrd="0" parTransId="{DF29E0D4-7B2C-478B-9BAB-FBF004645D8F}" sibTransId="{D42C12EE-E37F-47B6-9F92-93419C3C3104}"/>
    <dgm:cxn modelId="{BB716C14-6C4F-46BB-865A-2BF2DBFEA44B}" type="presOf" srcId="{948F9F57-0B9E-40BD-BF2E-EBC21905514C}" destId="{760C6BED-2F74-4630-8861-7729747A6B24}" srcOrd="0" destOrd="1" presId="urn:microsoft.com/office/officeart/2005/8/layout/chevron1"/>
    <dgm:cxn modelId="{0C24A216-6529-48BF-9EC8-054585BC0878}" srcId="{9FB45049-7947-4616-A7F9-0AC62899F8A3}" destId="{CD58BDDA-E1F5-407E-AAC4-F94F3F0F85C1}" srcOrd="1" destOrd="0" parTransId="{B6A5C6EF-2751-4AFF-B14E-F55465C77EB9}" sibTransId="{D2889C42-E0A8-4E53-9302-E7B42D05A00E}"/>
    <dgm:cxn modelId="{5081C717-0030-45F5-B153-FF8FA91F4547}" srcId="{A265BE15-847D-4AB0-A815-75D1440827C1}" destId="{D9F2AE64-7AD8-46C9-90FE-5374987FDF86}" srcOrd="3" destOrd="0" parTransId="{A2D023EB-001D-46F8-B301-CACBE1B9CA47}" sibTransId="{9E097897-2B0B-4F8D-AAFE-DFCD5AB1542D}"/>
    <dgm:cxn modelId="{BA548B1C-8490-4603-B660-B53E399DBE96}" srcId="{5716DD3F-3887-474D-B1DB-250A5EB0753E}" destId="{60FC3A65-CFC2-448B-A5D9-59F5F2F5A5DD}" srcOrd="1" destOrd="0" parTransId="{A36D74B0-7E62-4AED-8B6E-27963CBA6C79}" sibTransId="{108E2FCE-ED74-4B4C-881C-EA42326739D4}"/>
    <dgm:cxn modelId="{27AEF122-7E3B-4ADA-99A3-A80B01A80EDF}" type="presOf" srcId="{CD58BDDA-E1F5-407E-AAC4-F94F3F0F85C1}" destId="{24BFC22E-E907-48CE-8373-850684EAE29E}" srcOrd="0" destOrd="1" presId="urn:microsoft.com/office/officeart/2005/8/layout/chevron1"/>
    <dgm:cxn modelId="{A5901323-54C0-41BC-B6EA-F0A9945884D8}" srcId="{9FB45049-7947-4616-A7F9-0AC62899F8A3}" destId="{284D3C9A-A4EA-4C2E-BE54-ACC809B19B5E}" srcOrd="2" destOrd="0" parTransId="{AEE47970-962C-4824-ADDC-586ADC58F3A1}" sibTransId="{BE7F74CB-DD19-4619-9688-572C5E28D2AD}"/>
    <dgm:cxn modelId="{4F5B9C2E-1353-428E-A2C8-9EF63E460D5C}" srcId="{5716DD3F-3887-474D-B1DB-250A5EB0753E}" destId="{56AA57A6-B088-4424-BB5B-0BB6DD61D9F6}" srcOrd="3" destOrd="0" parTransId="{6FD0F7F2-4313-44CC-8E3C-6955DE34E2A5}" sibTransId="{D3318856-301D-4EAD-92C1-826AF0F3023C}"/>
    <dgm:cxn modelId="{6675402F-AD62-4689-9C10-3FD75B9283FD}" type="presOf" srcId="{D9F2AE64-7AD8-46C9-90FE-5374987FDF86}" destId="{F06E7D27-BF61-4271-A5E3-E49233B9E94A}" srcOrd="0" destOrd="0" presId="urn:microsoft.com/office/officeart/2005/8/layout/chevron1"/>
    <dgm:cxn modelId="{543EBE5D-6519-41FE-B886-D534ED3F9B96}" type="presOf" srcId="{284D3C9A-A4EA-4C2E-BE54-ACC809B19B5E}" destId="{24BFC22E-E907-48CE-8373-850684EAE29E}" srcOrd="0" destOrd="2" presId="urn:microsoft.com/office/officeart/2005/8/layout/chevron1"/>
    <dgm:cxn modelId="{2989B745-4CCC-4E25-9E85-AC0C727D4806}" type="presOf" srcId="{56AA57A6-B088-4424-BB5B-0BB6DD61D9F6}" destId="{23FB6439-3F0E-4559-B944-22C40EEEADB8}" srcOrd="0" destOrd="3" presId="urn:microsoft.com/office/officeart/2005/8/layout/chevron1"/>
    <dgm:cxn modelId="{15B5D065-2B5A-498C-A9A2-9C09B1A4107F}" type="presOf" srcId="{4C5D7EF9-3BFB-4F18-8FAF-EC111C0477DC}" destId="{760C6BED-2F74-4630-8861-7729747A6B24}" srcOrd="0" destOrd="0" presId="urn:microsoft.com/office/officeart/2005/8/layout/chevron1"/>
    <dgm:cxn modelId="{469E2548-1E46-4F59-8A44-2A0387916D7B}" srcId="{D9F2AE64-7AD8-46C9-90FE-5374987FDF86}" destId="{AD015172-FF45-4C5E-8F54-3497CCBC884D}" srcOrd="1" destOrd="0" parTransId="{4B010B49-EC5F-400A-9390-6CAE7DB77DCC}" sibTransId="{FBE64FC0-ECF6-4AEE-BFF2-17CAE7FD0C4A}"/>
    <dgm:cxn modelId="{D454D748-4491-4150-9F80-2A183E3AB0D4}" srcId="{A265BE15-847D-4AB0-A815-75D1440827C1}" destId="{D96CFB18-23F1-47E0-8079-94D093F40067}" srcOrd="2" destOrd="0" parTransId="{FC52DFED-CFE1-478E-8FF8-B85961DC7F54}" sibTransId="{ED37F32B-7798-479C-985A-F921365FC24B}"/>
    <dgm:cxn modelId="{91043652-2B0E-4D00-8EA0-A021B2920AC0}" srcId="{5716DD3F-3887-474D-B1DB-250A5EB0753E}" destId="{39EF5CD4-1758-459E-B728-3683B5D0FD39}" srcOrd="0" destOrd="0" parTransId="{85F8BA17-BBF8-4923-8476-863D658381EA}" sibTransId="{4D319BFC-70FC-4199-88CA-0A5266F36601}"/>
    <dgm:cxn modelId="{289D5774-C198-41BC-9F35-CA3500C9EE84}" type="presOf" srcId="{A265BE15-847D-4AB0-A815-75D1440827C1}" destId="{77FB8D46-A0BA-45F5-9DD8-88340162201E}" srcOrd="0" destOrd="0" presId="urn:microsoft.com/office/officeart/2005/8/layout/chevron1"/>
    <dgm:cxn modelId="{512CF27D-D1F1-43D3-A403-82AC5F4063BB}" srcId="{D96CFB18-23F1-47E0-8079-94D093F40067}" destId="{4E7B94EF-9B53-4BC2-BD77-BE1355F4BDC4}" srcOrd="0" destOrd="0" parTransId="{B0CC0DCE-2E70-4077-A3F0-2DD6F99E1EB6}" sibTransId="{76661690-B5F4-43AD-A3A0-75DB61EF5618}"/>
    <dgm:cxn modelId="{FF1C3789-60C6-4E34-B1C2-C339F77AC560}" type="presOf" srcId="{60FC3A65-CFC2-448B-A5D9-59F5F2F5A5DD}" destId="{23FB6439-3F0E-4559-B944-22C40EEEADB8}" srcOrd="0" destOrd="1" presId="urn:microsoft.com/office/officeart/2005/8/layout/chevron1"/>
    <dgm:cxn modelId="{1E694B95-05B4-44F8-9F34-9A7E397F9D44}" type="presOf" srcId="{AD015172-FF45-4C5E-8F54-3497CCBC884D}" destId="{8686AF06-12F3-4A51-B658-96A14E6A2311}" srcOrd="0" destOrd="1" presId="urn:microsoft.com/office/officeart/2005/8/layout/chevron1"/>
    <dgm:cxn modelId="{348F0899-06D7-440D-B94F-2B85EE9F7FC1}" srcId="{3064AB4C-BB39-4A36-9E96-222482CC09C2}" destId="{4C5D7EF9-3BFB-4F18-8FAF-EC111C0477DC}" srcOrd="0" destOrd="0" parTransId="{0D3C175C-CD10-4A37-94BF-C05178C9CF35}" sibTransId="{3AAF9B71-6B2A-4037-BD56-D331F032F5AC}"/>
    <dgm:cxn modelId="{380EF1A7-55E1-42AA-A3E8-4F8CDD9D1695}" type="presOf" srcId="{39EF5CD4-1758-459E-B728-3683B5D0FD39}" destId="{23FB6439-3F0E-4559-B944-22C40EEEADB8}" srcOrd="0" destOrd="0" presId="urn:microsoft.com/office/officeart/2005/8/layout/chevron1"/>
    <dgm:cxn modelId="{1AF836B6-F5FB-4975-ABFB-DA0663491ED1}" type="presOf" srcId="{3064AB4C-BB39-4A36-9E96-222482CC09C2}" destId="{60851369-C5C7-4E92-90A4-DE03CB25581B}" srcOrd="0" destOrd="0" presId="urn:microsoft.com/office/officeart/2005/8/layout/chevron1"/>
    <dgm:cxn modelId="{28DBFCB8-C326-436A-AD08-6669E3B35884}" srcId="{9FB45049-7947-4616-A7F9-0AC62899F8A3}" destId="{D855DB18-0AE3-498B-A38D-0FB046963DFD}" srcOrd="0" destOrd="0" parTransId="{527470E3-BFB5-45AC-BBB6-AC4FF43F91F2}" sibTransId="{91AD8627-5D06-41CA-9835-50C15FC6D501}"/>
    <dgm:cxn modelId="{06F6ADBF-3B5C-4D05-962A-1DD6A13A5234}" type="presOf" srcId="{14AD2E80-DFF1-47FE-899E-86BA920E0892}" destId="{23FB6439-3F0E-4559-B944-22C40EEEADB8}" srcOrd="0" destOrd="2" presId="urn:microsoft.com/office/officeart/2005/8/layout/chevron1"/>
    <dgm:cxn modelId="{1E7F32CD-CB96-4D0B-81E2-068EDF67932C}" type="presOf" srcId="{4E7B94EF-9B53-4BC2-BD77-BE1355F4BDC4}" destId="{68ED896D-0B08-437B-91D9-010C46932440}" srcOrd="0" destOrd="0" presId="urn:microsoft.com/office/officeart/2005/8/layout/chevron1"/>
    <dgm:cxn modelId="{80D046D8-FFEF-400B-8643-0C6CC8455846}" srcId="{A265BE15-847D-4AB0-A815-75D1440827C1}" destId="{5716DD3F-3887-474D-B1DB-250A5EB0753E}" srcOrd="1" destOrd="0" parTransId="{A971390B-171C-4932-9831-4DCD6190ED14}" sibTransId="{37A1A29E-B1E1-4333-AD0C-5B9D83D719BB}"/>
    <dgm:cxn modelId="{121291D9-E2DE-428B-BE17-0FCC751228D7}" srcId="{A265BE15-847D-4AB0-A815-75D1440827C1}" destId="{3064AB4C-BB39-4A36-9E96-222482CC09C2}" srcOrd="4" destOrd="0" parTransId="{43E1DD00-735E-4815-9104-F6790509BCC5}" sibTransId="{C394534E-5AE8-4896-8F28-3B4A3E0D7A26}"/>
    <dgm:cxn modelId="{332F40DD-0DA2-4BF5-B089-9ACB62AD06B7}" srcId="{A265BE15-847D-4AB0-A815-75D1440827C1}" destId="{9FB45049-7947-4616-A7F9-0AC62899F8A3}" srcOrd="0" destOrd="0" parTransId="{9290AD3E-D631-48BE-88AE-F39C38DD2936}" sibTransId="{5DE1483E-32D9-4618-BACC-94E1477577FE}"/>
    <dgm:cxn modelId="{814F20E3-D0E3-4B93-8995-53776F597ACA}" srcId="{D9F2AE64-7AD8-46C9-90FE-5374987FDF86}" destId="{2F22776F-98C3-4873-A368-D4CA8B2B0B3C}" srcOrd="0" destOrd="0" parTransId="{BA34A672-81A0-43DF-AA34-31BD69F6E822}" sibTransId="{15D25CB0-5638-465B-8FC4-2CDF8559EE38}"/>
    <dgm:cxn modelId="{886680E3-077D-4A1A-991E-134F3DE5E885}" type="presOf" srcId="{9FB45049-7947-4616-A7F9-0AC62899F8A3}" destId="{325C04DD-8457-483B-B40A-C58C06C3C6A1}" srcOrd="0" destOrd="0" presId="urn:microsoft.com/office/officeart/2005/8/layout/chevron1"/>
    <dgm:cxn modelId="{9F2437EB-F25A-48D0-8EEB-C9E25EA659E8}" type="presOf" srcId="{2F22776F-98C3-4873-A368-D4CA8B2B0B3C}" destId="{8686AF06-12F3-4A51-B658-96A14E6A2311}" srcOrd="0" destOrd="0" presId="urn:microsoft.com/office/officeart/2005/8/layout/chevron1"/>
    <dgm:cxn modelId="{B6927FEC-4CCF-4528-8A9A-C098873DAF1E}" srcId="{5716DD3F-3887-474D-B1DB-250A5EB0753E}" destId="{377F40E3-3225-4B59-BF18-ADD3D3E41867}" srcOrd="4" destOrd="0" parTransId="{7FCB4DB8-8E22-4EEB-89BA-5D54D2513E0D}" sibTransId="{D593EA83-9FFA-4910-A640-0901D0FDE495}"/>
    <dgm:cxn modelId="{B6351CFD-28E0-400D-9728-6D6EF06627CF}" type="presOf" srcId="{D855DB18-0AE3-498B-A38D-0FB046963DFD}" destId="{24BFC22E-E907-48CE-8373-850684EAE29E}" srcOrd="0" destOrd="0" presId="urn:microsoft.com/office/officeart/2005/8/layout/chevron1"/>
    <dgm:cxn modelId="{71B723CF-2223-400F-9763-7E01FDDF0CA1}" type="presParOf" srcId="{77FB8D46-A0BA-45F5-9DD8-88340162201E}" destId="{19F98A8F-91EF-417E-924F-9BC0162D912D}" srcOrd="0" destOrd="0" presId="urn:microsoft.com/office/officeart/2005/8/layout/chevron1"/>
    <dgm:cxn modelId="{3660CAF3-FBC2-410E-90CB-D2D517D3C0C8}" type="presParOf" srcId="{19F98A8F-91EF-417E-924F-9BC0162D912D}" destId="{325C04DD-8457-483B-B40A-C58C06C3C6A1}" srcOrd="0" destOrd="0" presId="urn:microsoft.com/office/officeart/2005/8/layout/chevron1"/>
    <dgm:cxn modelId="{E63AF7A0-34C6-47E6-882D-938FA1FE2BA5}" type="presParOf" srcId="{19F98A8F-91EF-417E-924F-9BC0162D912D}" destId="{24BFC22E-E907-48CE-8373-850684EAE29E}" srcOrd="1" destOrd="0" presId="urn:microsoft.com/office/officeart/2005/8/layout/chevron1"/>
    <dgm:cxn modelId="{77B21E39-3699-49E3-8073-3233D2236DBB}" type="presParOf" srcId="{77FB8D46-A0BA-45F5-9DD8-88340162201E}" destId="{1487B0D7-D3CD-43E0-9497-E2955554E736}" srcOrd="1" destOrd="0" presId="urn:microsoft.com/office/officeart/2005/8/layout/chevron1"/>
    <dgm:cxn modelId="{13A7FF70-2C88-4346-9A80-8E3C02170BD0}" type="presParOf" srcId="{77FB8D46-A0BA-45F5-9DD8-88340162201E}" destId="{9C04A87B-BD47-40D5-BBA1-7E4EC67665DD}" srcOrd="2" destOrd="0" presId="urn:microsoft.com/office/officeart/2005/8/layout/chevron1"/>
    <dgm:cxn modelId="{47068A7F-19B3-4C76-817E-12025F643CE2}" type="presParOf" srcId="{9C04A87B-BD47-40D5-BBA1-7E4EC67665DD}" destId="{42258632-0B5E-4C91-AC65-301DB0B17FFB}" srcOrd="0" destOrd="0" presId="urn:microsoft.com/office/officeart/2005/8/layout/chevron1"/>
    <dgm:cxn modelId="{0ACD167B-29ED-473E-B67E-4C4A42582731}" type="presParOf" srcId="{9C04A87B-BD47-40D5-BBA1-7E4EC67665DD}" destId="{23FB6439-3F0E-4559-B944-22C40EEEADB8}" srcOrd="1" destOrd="0" presId="urn:microsoft.com/office/officeart/2005/8/layout/chevron1"/>
    <dgm:cxn modelId="{A10C1DD2-BC5E-4A34-8F09-97339EBA093C}" type="presParOf" srcId="{77FB8D46-A0BA-45F5-9DD8-88340162201E}" destId="{B6B4FD1D-9159-49A7-88DD-4BCC462F6B7F}" srcOrd="3" destOrd="0" presId="urn:microsoft.com/office/officeart/2005/8/layout/chevron1"/>
    <dgm:cxn modelId="{87844C22-0BEA-49A5-A32D-7F3C2B9904FE}" type="presParOf" srcId="{77FB8D46-A0BA-45F5-9DD8-88340162201E}" destId="{F82D410D-B9A6-4FCD-9515-F5BD87ED3B63}" srcOrd="4" destOrd="0" presId="urn:microsoft.com/office/officeart/2005/8/layout/chevron1"/>
    <dgm:cxn modelId="{C55A67F3-48BE-4F74-B9AD-F47CB5B6E4E2}" type="presParOf" srcId="{F82D410D-B9A6-4FCD-9515-F5BD87ED3B63}" destId="{4041AD9C-66FD-4C49-BA4D-4B29AD8F347A}" srcOrd="0" destOrd="0" presId="urn:microsoft.com/office/officeart/2005/8/layout/chevron1"/>
    <dgm:cxn modelId="{E85A8159-EE48-4616-B81A-2B4299B149F9}" type="presParOf" srcId="{F82D410D-B9A6-4FCD-9515-F5BD87ED3B63}" destId="{68ED896D-0B08-437B-91D9-010C46932440}" srcOrd="1" destOrd="0" presId="urn:microsoft.com/office/officeart/2005/8/layout/chevron1"/>
    <dgm:cxn modelId="{280995FF-30B6-4CE7-8C89-E82BE9B722DA}" type="presParOf" srcId="{77FB8D46-A0BA-45F5-9DD8-88340162201E}" destId="{E6241BE0-7C06-45FE-A83F-779ACE9A8C9D}" srcOrd="5" destOrd="0" presId="urn:microsoft.com/office/officeart/2005/8/layout/chevron1"/>
    <dgm:cxn modelId="{6FDAFBFA-0C30-4A8F-9D98-53EA4EE7BF5D}" type="presParOf" srcId="{77FB8D46-A0BA-45F5-9DD8-88340162201E}" destId="{8F9004B7-62E7-470A-A044-FE41EA8E0324}" srcOrd="6" destOrd="0" presId="urn:microsoft.com/office/officeart/2005/8/layout/chevron1"/>
    <dgm:cxn modelId="{6B3AB357-0388-4758-8B56-6C5D4E15DA30}" type="presParOf" srcId="{8F9004B7-62E7-470A-A044-FE41EA8E0324}" destId="{F06E7D27-BF61-4271-A5E3-E49233B9E94A}" srcOrd="0" destOrd="0" presId="urn:microsoft.com/office/officeart/2005/8/layout/chevron1"/>
    <dgm:cxn modelId="{A843BA21-97E9-430C-A75E-259E58224BAE}" type="presParOf" srcId="{8F9004B7-62E7-470A-A044-FE41EA8E0324}" destId="{8686AF06-12F3-4A51-B658-96A14E6A2311}" srcOrd="1" destOrd="0" presId="urn:microsoft.com/office/officeart/2005/8/layout/chevron1"/>
    <dgm:cxn modelId="{88B01EA9-3ABD-43A5-B14E-0AA476CA3C61}" type="presParOf" srcId="{77FB8D46-A0BA-45F5-9DD8-88340162201E}" destId="{973F0D3D-6278-4D3F-94E2-D80B0FF860AD}" srcOrd="7" destOrd="0" presId="urn:microsoft.com/office/officeart/2005/8/layout/chevron1"/>
    <dgm:cxn modelId="{F5869D22-DC28-49EB-829A-E040CD542D4D}" type="presParOf" srcId="{77FB8D46-A0BA-45F5-9DD8-88340162201E}" destId="{71BD1510-9ACE-4DFC-AB5E-929AF9D028F2}" srcOrd="8" destOrd="0" presId="urn:microsoft.com/office/officeart/2005/8/layout/chevron1"/>
    <dgm:cxn modelId="{C8CCC420-77FC-44A4-A4AE-611ECF6EEA36}" type="presParOf" srcId="{71BD1510-9ACE-4DFC-AB5E-929AF9D028F2}" destId="{60851369-C5C7-4E92-90A4-DE03CB25581B}" srcOrd="0" destOrd="0" presId="urn:microsoft.com/office/officeart/2005/8/layout/chevron1"/>
    <dgm:cxn modelId="{B7D241C6-EF25-4D01-B623-6482EFBC062A}" type="presParOf" srcId="{71BD1510-9ACE-4DFC-AB5E-929AF9D028F2}" destId="{760C6BED-2F74-4630-8861-7729747A6B24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5C04DD-8457-483B-B40A-C58C06C3C6A1}">
      <dsp:nvSpPr>
        <dsp:cNvPr id="0" name=""/>
        <dsp:cNvSpPr/>
      </dsp:nvSpPr>
      <dsp:spPr>
        <a:xfrm>
          <a:off x="368184" y="1110104"/>
          <a:ext cx="2399659" cy="959863"/>
        </a:xfrm>
        <a:prstGeom prst="chevron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5875" cap="flat" cmpd="sng" algn="ctr">
          <a:solidFill>
            <a:srgbClr val="4BCAAD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11/8/23</a:t>
          </a:r>
          <a:endParaRPr lang="en-MY" sz="1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848116" y="1110104"/>
        <a:ext cx="1439796" cy="959863"/>
      </dsp:txXfrm>
    </dsp:sp>
    <dsp:sp modelId="{24BFC22E-E907-48CE-8373-850684EAE29E}">
      <dsp:nvSpPr>
        <dsp:cNvPr id="0" name=""/>
        <dsp:cNvSpPr/>
      </dsp:nvSpPr>
      <dsp:spPr>
        <a:xfrm>
          <a:off x="371726" y="2235139"/>
          <a:ext cx="2648859" cy="1878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Proses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Perolehan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Pembekal</a:t>
          </a:r>
          <a:endParaRPr lang="en-MY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BOM </a:t>
          </a:r>
          <a:endParaRPr lang="en-MY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Sebutharga</a:t>
          </a:r>
          <a:endParaRPr lang="en-MY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371726" y="2235139"/>
        <a:ext cx="2648859" cy="1878921"/>
      </dsp:txXfrm>
    </dsp:sp>
    <dsp:sp modelId="{42258632-0B5E-4C91-AC65-301DB0B17FFB}">
      <dsp:nvSpPr>
        <dsp:cNvPr id="0" name=""/>
        <dsp:cNvSpPr/>
      </dsp:nvSpPr>
      <dsp:spPr>
        <a:xfrm>
          <a:off x="2551844" y="1110104"/>
          <a:ext cx="2399659" cy="959863"/>
        </a:xfrm>
        <a:prstGeom prst="chevron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5875" cap="flat" cmpd="sng" algn="ctr">
          <a:solidFill>
            <a:srgbClr val="4BCAAD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14/8/23</a:t>
          </a:r>
          <a:endParaRPr lang="en-MY" sz="1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3031776" y="1110104"/>
        <a:ext cx="1439796" cy="959863"/>
      </dsp:txXfrm>
    </dsp:sp>
    <dsp:sp modelId="{23FB6439-3F0E-4559-B944-22C40EEEADB8}">
      <dsp:nvSpPr>
        <dsp:cNvPr id="0" name=""/>
        <dsp:cNvSpPr/>
      </dsp:nvSpPr>
      <dsp:spPr>
        <a:xfrm>
          <a:off x="2792789" y="2225405"/>
          <a:ext cx="1919727" cy="1878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Tarikh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penting</a:t>
          </a:r>
          <a:endParaRPr lang="en-MY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Proses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Perpindahan</a:t>
          </a:r>
          <a:endParaRPr lang="en-MY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Warga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yng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terilibat</a:t>
          </a:r>
          <a:endParaRPr lang="en-MY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Pembungkusan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barangan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Persendirian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dan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PejabatKotak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oleh </a:t>
          </a:r>
          <a:r>
            <a:rPr lang="en-US" sz="14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Mover</a:t>
          </a:r>
          <a:endParaRPr lang="en-MY" sz="1400" b="0" i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Kotak oleh </a:t>
          </a:r>
          <a:r>
            <a:rPr lang="en-US" sz="14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Mover</a:t>
          </a:r>
          <a:endParaRPr lang="en-MY" sz="1400" b="0" i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2792789" y="2225405"/>
        <a:ext cx="1919727" cy="1878921"/>
      </dsp:txXfrm>
    </dsp:sp>
    <dsp:sp modelId="{4041AD9C-66FD-4C49-BA4D-4B29AD8F347A}">
      <dsp:nvSpPr>
        <dsp:cNvPr id="0" name=""/>
        <dsp:cNvSpPr/>
      </dsp:nvSpPr>
      <dsp:spPr>
        <a:xfrm>
          <a:off x="4735503" y="1110104"/>
          <a:ext cx="2399659" cy="959863"/>
        </a:xfrm>
        <a:prstGeom prst="chevron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5875" cap="flat" cmpd="sng" algn="ctr">
          <a:solidFill>
            <a:srgbClr val="4BCAAD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1/9/23</a:t>
          </a:r>
          <a:endParaRPr lang="en-MY" sz="12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5215435" y="1110104"/>
        <a:ext cx="1439796" cy="959863"/>
      </dsp:txXfrm>
    </dsp:sp>
    <dsp:sp modelId="{68ED896D-0B08-437B-91D9-010C46932440}">
      <dsp:nvSpPr>
        <dsp:cNvPr id="0" name=""/>
        <dsp:cNvSpPr/>
      </dsp:nvSpPr>
      <dsp:spPr>
        <a:xfrm>
          <a:off x="4904535" y="2247859"/>
          <a:ext cx="1919727" cy="1878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Warga HQ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mula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mengemas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barang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peribadi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/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pejabat</a:t>
          </a:r>
          <a:endParaRPr lang="en-US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MY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4904535" y="2247859"/>
        <a:ext cx="1919727" cy="1878921"/>
      </dsp:txXfrm>
    </dsp:sp>
    <dsp:sp modelId="{F06E7D27-BF61-4271-A5E3-E49233B9E94A}">
      <dsp:nvSpPr>
        <dsp:cNvPr id="0" name=""/>
        <dsp:cNvSpPr/>
      </dsp:nvSpPr>
      <dsp:spPr>
        <a:xfrm>
          <a:off x="7044224" y="1110104"/>
          <a:ext cx="2399659" cy="959863"/>
        </a:xfrm>
        <a:prstGeom prst="chevron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5875" cap="flat" cmpd="sng" algn="ctr">
          <a:solidFill>
            <a:srgbClr val="4BCAAD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25/09/23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Hingga</a:t>
          </a:r>
          <a:endParaRPr lang="en-US" sz="1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15/10/23</a:t>
          </a:r>
          <a:endParaRPr lang="en-MY" sz="1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7524156" y="1110104"/>
        <a:ext cx="1439796" cy="959863"/>
      </dsp:txXfrm>
    </dsp:sp>
    <dsp:sp modelId="{8686AF06-12F3-4A51-B658-96A14E6A2311}">
      <dsp:nvSpPr>
        <dsp:cNvPr id="0" name=""/>
        <dsp:cNvSpPr/>
      </dsp:nvSpPr>
      <dsp:spPr>
        <a:xfrm>
          <a:off x="7072261" y="2189951"/>
          <a:ext cx="2169848" cy="1878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Serahan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Bangunan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MATRADE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secara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rasmi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endParaRPr lang="en-MY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Kerja-kerja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penghantaran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barangan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dari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MPC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ke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MATRADE</a:t>
          </a:r>
          <a:endParaRPr lang="en-MY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7072261" y="2189951"/>
        <a:ext cx="2169848" cy="1878921"/>
      </dsp:txXfrm>
    </dsp:sp>
    <dsp:sp modelId="{60851369-C5C7-4E92-90A4-DE03CB25581B}">
      <dsp:nvSpPr>
        <dsp:cNvPr id="0" name=""/>
        <dsp:cNvSpPr/>
      </dsp:nvSpPr>
      <dsp:spPr>
        <a:xfrm>
          <a:off x="9367985" y="1110104"/>
          <a:ext cx="2399659" cy="959863"/>
        </a:xfrm>
        <a:prstGeom prst="chevron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5875" cap="flat" cmpd="sng" algn="ctr">
          <a:solidFill>
            <a:srgbClr val="4BCAAD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15/10/23</a:t>
          </a:r>
          <a:endParaRPr lang="en-MY" sz="1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9847917" y="1110104"/>
        <a:ext cx="1439796" cy="959863"/>
      </dsp:txXfrm>
    </dsp:sp>
    <dsp:sp modelId="{760C6BED-2F74-4630-8861-7729747A6B24}">
      <dsp:nvSpPr>
        <dsp:cNvPr id="0" name=""/>
        <dsp:cNvSpPr/>
      </dsp:nvSpPr>
      <dsp:spPr>
        <a:xfrm>
          <a:off x="9339227" y="2302498"/>
          <a:ext cx="2199931" cy="1878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84138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MPC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mula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beroperasi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di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Bangunan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MATRADE </a:t>
          </a: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bagi</a:t>
          </a:r>
          <a:endParaRPr lang="en-MY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84138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400" b="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Bagi</a:t>
          </a:r>
          <a:r>
            <a:rPr lang="en-US" sz="14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Aras 9 - 15</a:t>
          </a:r>
          <a:endParaRPr lang="en-MY" sz="14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9339227" y="2302498"/>
        <a:ext cx="2199931" cy="18789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AD37B-AC5F-7068-2DC4-3F634DDE16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7A5888-9854-D0E9-70CC-11BC209448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77087-2C3E-7E44-7982-FF42E4437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4AEFA-A803-42CE-A3B8-872734EDCEFC}" type="datetimeFigureOut">
              <a:rPr lang="en-MY" smtClean="0"/>
              <a:t>11/8/2023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9610F-3D11-E077-4FCE-7123C0A1C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A94F9-1E72-7ABA-CE1C-923696C9D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0408-4F47-4D1E-A062-F41E81FB685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3609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5C48C-F3F8-2696-1460-1021C039C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CB8E93-13A1-2872-8CEE-21A2613BC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3DEB5-663D-7555-4A27-1C18910F5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4AEFA-A803-42CE-A3B8-872734EDCEFC}" type="datetimeFigureOut">
              <a:rPr lang="en-MY" smtClean="0"/>
              <a:t>11/8/2023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97E53-DCE1-CE8E-B0BF-44497011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6FFD0-B765-7418-D636-5A39E89CC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0408-4F47-4D1E-A062-F41E81FB685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29787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3B5F26-2716-8120-A4AB-5E3077E407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EA0F94-F0F8-8419-1121-BE79075B5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770CE-09F0-D4E4-95B8-4A2AA7B50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4AEFA-A803-42CE-A3B8-872734EDCEFC}" type="datetimeFigureOut">
              <a:rPr lang="en-MY" smtClean="0"/>
              <a:t>11/8/2023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E35FE-4F15-4726-4392-81A127A6C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7EB4-1224-985C-C977-3699FB348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0408-4F47-4D1E-A062-F41E81FB685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362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74F01-2F1E-90EF-24F3-B38DC6177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3E0E9-8706-6874-36B4-95B497AA9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5970D-FD1F-D34B-58F4-77A0959F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4AEFA-A803-42CE-A3B8-872734EDCEFC}" type="datetimeFigureOut">
              <a:rPr lang="en-MY" smtClean="0"/>
              <a:t>11/8/2023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6303D-BBDF-B345-C30A-7718F136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86892-43B9-A203-A0FB-8A1CF74EC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0408-4F47-4D1E-A062-F41E81FB685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3777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94796-C634-D954-2E68-540A81C9C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1167C-107E-C7E0-B7FC-1C8A27EE3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B08D0-5CAF-747D-7B5F-7AF026CFF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4AEFA-A803-42CE-A3B8-872734EDCEFC}" type="datetimeFigureOut">
              <a:rPr lang="en-MY" smtClean="0"/>
              <a:t>11/8/2023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131CA-0EE3-B035-A676-4D6ADF29C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3D9EA-222E-5AAF-B4ED-EFC87E012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0408-4F47-4D1E-A062-F41E81FB685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08423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DE892-E525-660B-3510-D4815FF16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3D22A-AE15-F0AB-E892-EC0DE3CD97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2A227-9235-46BA-7B2D-089737530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2A5BB2-9B8F-1E00-E85F-E5D0ED0F3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4AEFA-A803-42CE-A3B8-872734EDCEFC}" type="datetimeFigureOut">
              <a:rPr lang="en-MY" smtClean="0"/>
              <a:t>11/8/2023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5E22D5-13E5-5740-9860-A3DE61763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41D5F-E814-F9A6-ECE4-542A922D9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0408-4F47-4D1E-A062-F41E81FB685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4892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C61AD-6544-58C5-8A4C-D42B22AD7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C0D124-8CB0-C5FE-97A8-1F5739E4A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AEDC6A-C773-0641-0DBB-6C9F1C45A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81444A-5725-4EFA-8DB2-CF0D829716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27D36D-DA7A-9206-D4AC-F5BA7BFB58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8F47A9-66E3-DD66-E5FE-454B037DA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4AEFA-A803-42CE-A3B8-872734EDCEFC}" type="datetimeFigureOut">
              <a:rPr lang="en-MY" smtClean="0"/>
              <a:t>11/8/2023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2CE66E-790D-AC66-2562-481C1F1DA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1BF27-7BCF-988A-A2AD-4F3E3733E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0408-4F47-4D1E-A062-F41E81FB685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0399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9A4E5-6D72-046E-2C2E-86FBFC5D1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F7A2FE-4554-2102-8931-FBEB92103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4AEFA-A803-42CE-A3B8-872734EDCEFC}" type="datetimeFigureOut">
              <a:rPr lang="en-MY" smtClean="0"/>
              <a:t>11/8/2023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25C2ED-4477-632D-E2E3-A0D849F69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95250F-C750-A195-CA2A-7409AB506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0408-4F47-4D1E-A062-F41E81FB685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4560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58D514-6D97-5EBE-37C8-8A4F9F687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4AEFA-A803-42CE-A3B8-872734EDCEFC}" type="datetimeFigureOut">
              <a:rPr lang="en-MY" smtClean="0"/>
              <a:t>11/8/2023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3F7B4B-9C2E-C63C-4628-A7079EE88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056622-4DB1-09B3-DF2C-58C5368D7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0408-4F47-4D1E-A062-F41E81FB685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77584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EA326-1136-EC57-996A-0B571A09B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A4D9A-E177-E05C-5D41-CFB167F4D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F162A5-EBF2-EA1C-93A7-0FC4B194A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41EA43-C592-8E58-6B7E-D9A41E8EA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4AEFA-A803-42CE-A3B8-872734EDCEFC}" type="datetimeFigureOut">
              <a:rPr lang="en-MY" smtClean="0"/>
              <a:t>11/8/2023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C453E3-481F-B91F-0FF4-FA4AFF672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AE1AC-D866-862D-AC98-A36192D45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0408-4F47-4D1E-A062-F41E81FB685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632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FA8DB-DF88-2A0C-3C62-6D5CF4383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52CBB-D21E-CF84-D48A-75EFEE92E1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75D57D-ADEA-77C5-F54D-E840C438C7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DEC166-BCB2-2138-1C99-7CAD97685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4AEFA-A803-42CE-A3B8-872734EDCEFC}" type="datetimeFigureOut">
              <a:rPr lang="en-MY" smtClean="0"/>
              <a:t>11/8/2023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FBDA5-086F-9461-D842-9BF52370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B12EC-AF1E-DC3A-FB97-A696BA374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0408-4F47-4D1E-A062-F41E81FB685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0637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664DD2-6D1A-7026-FD16-8D7C1B7E6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16615-0248-90E5-61ED-D80C595D5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6DDBF-46B6-2710-8DBC-623C104030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4AEFA-A803-42CE-A3B8-872734EDCEFC}" type="datetimeFigureOut">
              <a:rPr lang="en-MY" smtClean="0"/>
              <a:t>11/8/2023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F404-D21F-2D4E-6BCF-39FA9D586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0AA13-8E53-1DE3-EF83-CF0063B98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B0408-4F47-4D1E-A062-F41E81FB685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334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E8A59BA-9CDB-AD11-0595-08D8E9F422A8}"/>
              </a:ext>
            </a:extLst>
          </p:cNvPr>
          <p:cNvSpPr/>
          <p:nvPr/>
        </p:nvSpPr>
        <p:spPr>
          <a:xfrm>
            <a:off x="0" y="2728184"/>
            <a:ext cx="12191999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MAKLUMAT PENEMPATAN WARGA DI </a:t>
            </a:r>
          </a:p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BANGUNAN MATRADE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31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08E41277-14AB-B909-0CAF-19DC07C5AF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113410"/>
              </p:ext>
            </p:extLst>
          </p:nvPr>
        </p:nvGraphicFramePr>
        <p:xfrm>
          <a:off x="520507" y="1705710"/>
          <a:ext cx="5908430" cy="368158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980876">
                  <a:extLst>
                    <a:ext uri="{9D8B030D-6E8A-4147-A177-3AD203B41FA5}">
                      <a16:colId xmlns:a16="http://schemas.microsoft.com/office/drawing/2014/main" val="3165179443"/>
                    </a:ext>
                  </a:extLst>
                </a:gridCol>
                <a:gridCol w="1390219">
                  <a:extLst>
                    <a:ext uri="{9D8B030D-6E8A-4147-A177-3AD203B41FA5}">
                      <a16:colId xmlns:a16="http://schemas.microsoft.com/office/drawing/2014/main" val="2457606334"/>
                    </a:ext>
                  </a:extLst>
                </a:gridCol>
                <a:gridCol w="3537335">
                  <a:extLst>
                    <a:ext uri="{9D8B030D-6E8A-4147-A177-3AD203B41FA5}">
                      <a16:colId xmlns:a16="http://schemas.microsoft.com/office/drawing/2014/main" val="1945754872"/>
                    </a:ext>
                  </a:extLst>
                </a:gridCol>
              </a:tblGrid>
              <a:tr h="3255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ARAS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BAHAGIAN</a:t>
                      </a:r>
                      <a:endParaRPr lang="en-MY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6913716"/>
                  </a:ext>
                </a:extLst>
              </a:tr>
              <a:tr h="37341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ARAS 09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BAHAGIAN ADM /MSF</a:t>
                      </a:r>
                      <a:endParaRPr lang="en-MY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0555597"/>
                  </a:ext>
                </a:extLst>
              </a:tr>
              <a:tr h="3255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ARAS 10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BAHAGIAN PCT /MSF</a:t>
                      </a:r>
                      <a:endParaRPr lang="en-MY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0845174"/>
                  </a:ext>
                </a:extLst>
              </a:tr>
              <a:tr h="33578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ARAS 11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BAHAGIAN ASET &amp; KEW /MSF</a:t>
                      </a:r>
                      <a:endParaRPr lang="en-MY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2164553"/>
                  </a:ext>
                </a:extLst>
              </a:tr>
              <a:tr h="33288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ARAS 12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BAHAGIAN PP /MSF</a:t>
                      </a:r>
                      <a:endParaRPr lang="en-MY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338482"/>
                  </a:ext>
                </a:extLst>
              </a:tr>
              <a:tr h="38209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5.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ARAS 13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BAHAGIAN HRMD &amp; DGO /MSF</a:t>
                      </a:r>
                      <a:endParaRPr lang="en-MY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2802965"/>
                  </a:ext>
                </a:extLst>
              </a:tr>
              <a:tr h="35893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ARAS 14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BAHAGIAN BTI &amp; MEDIA /MSF</a:t>
                      </a:r>
                      <a:endParaRPr lang="en-MY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4479336"/>
                  </a:ext>
                </a:extLst>
              </a:tr>
              <a:tr h="3255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7.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ARAS 15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BAHAGIAN </a:t>
                      </a:r>
                      <a:r>
                        <a:rPr lang="en-US" dirty="0" err="1"/>
                        <a:t>AiI</a:t>
                      </a:r>
                      <a:r>
                        <a:rPr lang="en-US" dirty="0"/>
                        <a:t>/MSF</a:t>
                      </a:r>
                      <a:endParaRPr lang="en-MY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4233098"/>
                  </a:ext>
                </a:extLst>
              </a:tr>
              <a:tr h="33825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8.</a:t>
                      </a:r>
                      <a:endParaRPr lang="en-MY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ARAS 21</a:t>
                      </a:r>
                      <a:endParaRPr lang="en-MY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PENGURUSAN DAN CSI</a:t>
                      </a:r>
                      <a:endParaRPr lang="en-MY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814286"/>
                  </a:ext>
                </a:extLst>
              </a:tr>
              <a:tr h="33825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9.</a:t>
                      </a:r>
                      <a:endParaRPr lang="en-MY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ARAS 01</a:t>
                      </a:r>
                      <a:endParaRPr lang="en-MY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BAHAGIAN PCD</a:t>
                      </a:r>
                      <a:endParaRPr lang="en-MY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2005786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8062AC11-617B-2625-EBDF-41E26F4CDAB5}"/>
              </a:ext>
            </a:extLst>
          </p:cNvPr>
          <p:cNvSpPr/>
          <p:nvPr/>
        </p:nvSpPr>
        <p:spPr>
          <a:xfrm>
            <a:off x="0" y="379827"/>
            <a:ext cx="12191999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0" cap="none" spc="0" dirty="0">
                <a:ln w="0"/>
                <a:solidFill>
                  <a:schemeClr val="tx1"/>
                </a:solidFill>
              </a:rPr>
              <a:t>PENEMPATAN MENGIKUT ARAS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FD2D253-D3B8-325A-B5D8-FC09B0646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9683" y="1694777"/>
            <a:ext cx="5450661" cy="368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152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4E8D359-7051-EBEC-6E82-465C1A004AC4}"/>
              </a:ext>
            </a:extLst>
          </p:cNvPr>
          <p:cNvSpPr/>
          <p:nvPr/>
        </p:nvSpPr>
        <p:spPr>
          <a:xfrm>
            <a:off x="0" y="379827"/>
            <a:ext cx="12191999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0" cap="none" spc="0" dirty="0">
                <a:ln w="0"/>
                <a:solidFill>
                  <a:schemeClr val="tx1"/>
                </a:solidFill>
              </a:rPr>
              <a:t>GARIS MASA PERPINDAHAN 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1CBFBB6-BFFD-A68C-BEB3-EFB385D991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2851011"/>
              </p:ext>
            </p:extLst>
          </p:nvPr>
        </p:nvGraphicFramePr>
        <p:xfrm>
          <a:off x="210368" y="1446905"/>
          <a:ext cx="11771264" cy="5178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082E667-C56C-F04E-5511-34B68142CED9}"/>
              </a:ext>
            </a:extLst>
          </p:cNvPr>
          <p:cNvSpPr txBox="1"/>
          <p:nvPr/>
        </p:nvSpPr>
        <p:spPr>
          <a:xfrm>
            <a:off x="548466" y="1954944"/>
            <a:ext cx="2107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PENYEDIAAN  KERTAS </a:t>
            </a:r>
          </a:p>
          <a:p>
            <a:pPr algn="ctr"/>
            <a:r>
              <a:rPr lang="en-US" sz="1600" dirty="0"/>
              <a:t>BOM</a:t>
            </a:r>
            <a:endParaRPr lang="en-MY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52D781-50EE-8AAA-B3AC-12A0D19D0B53}"/>
              </a:ext>
            </a:extLst>
          </p:cNvPr>
          <p:cNvSpPr txBox="1"/>
          <p:nvPr/>
        </p:nvSpPr>
        <p:spPr>
          <a:xfrm>
            <a:off x="2825014" y="2021783"/>
            <a:ext cx="2107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HEBAHAN WARGA</a:t>
            </a:r>
            <a:endParaRPr lang="en-MY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387D04-9239-A3BF-48DC-97BD1A0F6B60}"/>
              </a:ext>
            </a:extLst>
          </p:cNvPr>
          <p:cNvSpPr txBox="1"/>
          <p:nvPr/>
        </p:nvSpPr>
        <p:spPr>
          <a:xfrm>
            <a:off x="5036973" y="2021783"/>
            <a:ext cx="2107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KERJA-KERJA </a:t>
            </a:r>
            <a:r>
              <a:rPr lang="en-US" sz="1600" i="1" dirty="0"/>
              <a:t>PACKING</a:t>
            </a:r>
            <a:endParaRPr lang="en-MY" sz="1600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B8C625-9B9B-35AB-6FC2-C84206A85E66}"/>
              </a:ext>
            </a:extLst>
          </p:cNvPr>
          <p:cNvSpPr txBox="1"/>
          <p:nvPr/>
        </p:nvSpPr>
        <p:spPr>
          <a:xfrm>
            <a:off x="7248932" y="1954944"/>
            <a:ext cx="2107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SERAHAN RUANG KERJA</a:t>
            </a:r>
            <a:endParaRPr lang="en-MY" sz="1600" i="1" dirty="0"/>
          </a:p>
        </p:txBody>
      </p:sp>
    </p:spTree>
    <p:extLst>
      <p:ext uri="{BB962C8B-B14F-4D97-AF65-F5344CB8AC3E}">
        <p14:creationId xmlns:p14="http://schemas.microsoft.com/office/powerpoint/2010/main" val="235460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4E8D359-7051-EBEC-6E82-465C1A004AC4}"/>
              </a:ext>
            </a:extLst>
          </p:cNvPr>
          <p:cNvSpPr/>
          <p:nvPr/>
        </p:nvSpPr>
        <p:spPr>
          <a:xfrm>
            <a:off x="0" y="379827"/>
            <a:ext cx="12191999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0" cap="none" spc="0" dirty="0">
                <a:ln w="0"/>
                <a:solidFill>
                  <a:schemeClr val="tx1"/>
                </a:solidFill>
              </a:rPr>
              <a:t>TUNTUTAN PERJALANAN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A25F83-0D25-C807-B770-3053CF6354E5}"/>
              </a:ext>
            </a:extLst>
          </p:cNvPr>
          <p:cNvSpPr txBox="1"/>
          <p:nvPr/>
        </p:nvSpPr>
        <p:spPr>
          <a:xfrm>
            <a:off x="534571" y="1302782"/>
            <a:ext cx="11141613" cy="4455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Warga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terlibat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perpindahan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Bangunan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Matrade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dimohon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merancang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jadual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sekiranya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Penyelia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berada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di Ibu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Pejabat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MPC.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Sebarang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mesyuarat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perbincangan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digalakkan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platform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talian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Sebarang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Tuntutan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Perjalanan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dibenarkan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penjimatan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Anggaran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kos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perjalanan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pergi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balik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MPC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MATRADE : RM30.00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MY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tol</a:t>
            </a:r>
            <a:r>
              <a:rPr kumimoji="0" lang="en-MY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1892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223</Words>
  <Application>Microsoft Office PowerPoint</Application>
  <PresentationFormat>Widescreen</PresentationFormat>
  <Paragraphs>63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Siti Zurianah Othman</dc:creator>
  <cp:lastModifiedBy>Isram Azhar</cp:lastModifiedBy>
  <cp:revision>2</cp:revision>
  <dcterms:created xsi:type="dcterms:W3CDTF">2023-08-11T03:34:39Z</dcterms:created>
  <dcterms:modified xsi:type="dcterms:W3CDTF">2023-08-11T04:32:59Z</dcterms:modified>
</cp:coreProperties>
</file>