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2682FB-C17C-4176-9E16-0CDA550C666F}" v="31" dt="2023-06-09T05:33:36.117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nthini Tamadoram" userId="a9221cb1-c2b7-4e05-8d54-545ab1161b8d" providerId="ADAL" clId="{142682FB-C17C-4176-9E16-0CDA550C666F}"/>
    <pc:docChg chg="undo custSel addSld delSld modSld">
      <pc:chgData name="Shanthini Tamadoram" userId="a9221cb1-c2b7-4e05-8d54-545ab1161b8d" providerId="ADAL" clId="{142682FB-C17C-4176-9E16-0CDA550C666F}" dt="2023-06-09T05:56:13.108" v="527" actId="20577"/>
      <pc:docMkLst>
        <pc:docMk/>
      </pc:docMkLst>
      <pc:sldChg chg="new del">
        <pc:chgData name="Shanthini Tamadoram" userId="a9221cb1-c2b7-4e05-8d54-545ab1161b8d" providerId="ADAL" clId="{142682FB-C17C-4176-9E16-0CDA550C666F}" dt="2023-06-09T05:06:31.976" v="93" actId="47"/>
        <pc:sldMkLst>
          <pc:docMk/>
          <pc:sldMk cId="3546937427" sldId="256"/>
        </pc:sldMkLst>
      </pc:sldChg>
      <pc:sldChg chg="addSp delSp modSp new mod">
        <pc:chgData name="Shanthini Tamadoram" userId="a9221cb1-c2b7-4e05-8d54-545ab1161b8d" providerId="ADAL" clId="{142682FB-C17C-4176-9E16-0CDA550C666F}" dt="2023-06-09T05:56:13.108" v="527" actId="20577"/>
        <pc:sldMkLst>
          <pc:docMk/>
          <pc:sldMk cId="4138193053" sldId="257"/>
        </pc:sldMkLst>
        <pc:spChg chg="del">
          <ac:chgData name="Shanthini Tamadoram" userId="a9221cb1-c2b7-4e05-8d54-545ab1161b8d" providerId="ADAL" clId="{142682FB-C17C-4176-9E16-0CDA550C666F}" dt="2023-06-09T05:03:33.712" v="2" actId="478"/>
          <ac:spMkLst>
            <pc:docMk/>
            <pc:sldMk cId="4138193053" sldId="257"/>
            <ac:spMk id="2" creationId="{B7FC4440-50B5-490E-AE3B-D5B40E50B21B}"/>
          </ac:spMkLst>
        </pc:spChg>
        <pc:spChg chg="del">
          <ac:chgData name="Shanthini Tamadoram" userId="a9221cb1-c2b7-4e05-8d54-545ab1161b8d" providerId="ADAL" clId="{142682FB-C17C-4176-9E16-0CDA550C666F}" dt="2023-06-09T05:03:33.712" v="2" actId="478"/>
          <ac:spMkLst>
            <pc:docMk/>
            <pc:sldMk cId="4138193053" sldId="257"/>
            <ac:spMk id="3" creationId="{0E00FD16-0405-6306-4937-24B7CED686D3}"/>
          </ac:spMkLst>
        </pc:spChg>
        <pc:spChg chg="add mod">
          <ac:chgData name="Shanthini Tamadoram" userId="a9221cb1-c2b7-4e05-8d54-545ab1161b8d" providerId="ADAL" clId="{142682FB-C17C-4176-9E16-0CDA550C666F}" dt="2023-06-09T05:20:02.799" v="273" actId="108"/>
          <ac:spMkLst>
            <pc:docMk/>
            <pc:sldMk cId="4138193053" sldId="257"/>
            <ac:spMk id="4" creationId="{20D99915-377B-B024-391F-60EF6E5B319E}"/>
          </ac:spMkLst>
        </pc:spChg>
        <pc:spChg chg="add mod">
          <ac:chgData name="Shanthini Tamadoram" userId="a9221cb1-c2b7-4e05-8d54-545ab1161b8d" providerId="ADAL" clId="{142682FB-C17C-4176-9E16-0CDA550C666F}" dt="2023-06-09T05:33:42.065" v="506" actId="1035"/>
          <ac:spMkLst>
            <pc:docMk/>
            <pc:sldMk cId="4138193053" sldId="257"/>
            <ac:spMk id="6" creationId="{C6666333-E556-1D02-10F9-DD1047567452}"/>
          </ac:spMkLst>
        </pc:spChg>
        <pc:spChg chg="add mod">
          <ac:chgData name="Shanthini Tamadoram" userId="a9221cb1-c2b7-4e05-8d54-545ab1161b8d" providerId="ADAL" clId="{142682FB-C17C-4176-9E16-0CDA550C666F}" dt="2023-06-09T05:33:50.285" v="509" actId="2085"/>
          <ac:spMkLst>
            <pc:docMk/>
            <pc:sldMk cId="4138193053" sldId="257"/>
            <ac:spMk id="7" creationId="{5CF827E6-DDAA-A39E-6280-1323088B485E}"/>
          </ac:spMkLst>
        </pc:spChg>
        <pc:spChg chg="add mod">
          <ac:chgData name="Shanthini Tamadoram" userId="a9221cb1-c2b7-4e05-8d54-545ab1161b8d" providerId="ADAL" clId="{142682FB-C17C-4176-9E16-0CDA550C666F}" dt="2023-06-09T05:33:42.065" v="506" actId="1035"/>
          <ac:spMkLst>
            <pc:docMk/>
            <pc:sldMk cId="4138193053" sldId="257"/>
            <ac:spMk id="8" creationId="{AFFAF700-DED8-3C65-70D7-2537811EF6DE}"/>
          </ac:spMkLst>
        </pc:spChg>
        <pc:spChg chg="add mod">
          <ac:chgData name="Shanthini Tamadoram" userId="a9221cb1-c2b7-4e05-8d54-545ab1161b8d" providerId="ADAL" clId="{142682FB-C17C-4176-9E16-0CDA550C666F}" dt="2023-06-09T05:33:42.065" v="506" actId="1035"/>
          <ac:spMkLst>
            <pc:docMk/>
            <pc:sldMk cId="4138193053" sldId="257"/>
            <ac:spMk id="9" creationId="{C60EC192-65DC-96DB-B64A-727A7B599959}"/>
          </ac:spMkLst>
        </pc:spChg>
        <pc:graphicFrameChg chg="add mod modGraphic">
          <ac:chgData name="Shanthini Tamadoram" userId="a9221cb1-c2b7-4e05-8d54-545ab1161b8d" providerId="ADAL" clId="{142682FB-C17C-4176-9E16-0CDA550C666F}" dt="2023-06-09T05:56:13.108" v="527" actId="20577"/>
          <ac:graphicFrameMkLst>
            <pc:docMk/>
            <pc:sldMk cId="4138193053" sldId="257"/>
            <ac:graphicFrameMk id="5" creationId="{2E18B3B3-1B43-BFAF-AC6A-EE3C931FF4EE}"/>
          </ac:graphicFrameMkLst>
        </pc:graphicFrameChg>
      </pc:sldChg>
      <pc:sldChg chg="addSp modSp add mod">
        <pc:chgData name="Shanthini Tamadoram" userId="a9221cb1-c2b7-4e05-8d54-545ab1161b8d" providerId="ADAL" clId="{142682FB-C17C-4176-9E16-0CDA550C666F}" dt="2023-06-09T05:33:55.061" v="510" actId="2085"/>
        <pc:sldMkLst>
          <pc:docMk/>
          <pc:sldMk cId="208769344" sldId="258"/>
        </pc:sldMkLst>
        <pc:spChg chg="add mod">
          <ac:chgData name="Shanthini Tamadoram" userId="a9221cb1-c2b7-4e05-8d54-545ab1161b8d" providerId="ADAL" clId="{142682FB-C17C-4176-9E16-0CDA550C666F}" dt="2023-06-09T05:30:59.056" v="372" actId="2085"/>
          <ac:spMkLst>
            <pc:docMk/>
            <pc:sldMk cId="208769344" sldId="258"/>
            <ac:spMk id="2" creationId="{E1CDB353-7832-6DB8-706B-036C173FDBDB}"/>
          </ac:spMkLst>
        </pc:spChg>
        <pc:spChg chg="add mod">
          <ac:chgData name="Shanthini Tamadoram" userId="a9221cb1-c2b7-4e05-8d54-545ab1161b8d" providerId="ADAL" clId="{142682FB-C17C-4176-9E16-0CDA550C666F}" dt="2023-06-09T05:33:55.061" v="510" actId="2085"/>
          <ac:spMkLst>
            <pc:docMk/>
            <pc:sldMk cId="208769344" sldId="258"/>
            <ac:spMk id="3" creationId="{2426765D-0886-5ED5-FD55-3E5E973CC7A7}"/>
          </ac:spMkLst>
        </pc:spChg>
        <pc:spChg chg="add mod">
          <ac:chgData name="Shanthini Tamadoram" userId="a9221cb1-c2b7-4e05-8d54-545ab1161b8d" providerId="ADAL" clId="{142682FB-C17C-4176-9E16-0CDA550C666F}" dt="2023-06-09T05:33:26.031" v="471" actId="20577"/>
          <ac:spMkLst>
            <pc:docMk/>
            <pc:sldMk cId="208769344" sldId="258"/>
            <ac:spMk id="6" creationId="{9BE2009B-1F59-70DA-9890-D44ACCB99214}"/>
          </ac:spMkLst>
        </pc:spChg>
        <pc:spChg chg="add mod">
          <ac:chgData name="Shanthini Tamadoram" userId="a9221cb1-c2b7-4e05-8d54-545ab1161b8d" providerId="ADAL" clId="{142682FB-C17C-4176-9E16-0CDA550C666F}" dt="2023-06-09T05:33:17.157" v="463" actId="20577"/>
          <ac:spMkLst>
            <pc:docMk/>
            <pc:sldMk cId="208769344" sldId="258"/>
            <ac:spMk id="7" creationId="{25BA16BC-8D62-F6C0-02C4-52CE9E938B16}"/>
          </ac:spMkLst>
        </pc:spChg>
        <pc:graphicFrameChg chg="mod modGraphic">
          <ac:chgData name="Shanthini Tamadoram" userId="a9221cb1-c2b7-4e05-8d54-545ab1161b8d" providerId="ADAL" clId="{142682FB-C17C-4176-9E16-0CDA550C666F}" dt="2023-06-09T05:32:51.403" v="411" actId="207"/>
          <ac:graphicFrameMkLst>
            <pc:docMk/>
            <pc:sldMk cId="208769344" sldId="258"/>
            <ac:graphicFrameMk id="5" creationId="{2E18B3B3-1B43-BFAF-AC6A-EE3C931FF4E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EBECF-0375-14B8-1053-6F0B96A43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06492-4B1B-0F57-FC29-57CEB629C6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1808A-900A-1BF1-4078-A86553239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17B28-4B16-FB1B-A876-DF278E4FC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5350B-6D63-80B1-9903-4C043C851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93791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5D03F-7357-938D-2F69-FD4032B9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7A0DCD-0FE5-F530-D978-4AF60DFD7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829F2D-C8D4-962B-C672-CA0319B04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4D3B1-D5D1-A49B-73BB-194E01A8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55887-2C23-1693-8EEE-A133ED3B4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261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06F4C1-C297-9464-04EB-8A2DD843E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ED3F4D-55A6-6A04-39FC-5BAD27EAB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7C988-D744-A126-85EC-E3CEF1A69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CFA7F8-FC88-945B-69D3-51A6709FE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26C6A-FE1A-23A4-2B71-3239B5FE1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4810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8738-FE08-257B-F042-C2D94D94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4BCC2-0ADA-19EB-D798-1C84A3D13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86B5C-37CE-065A-1A2F-3B46AE3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72486-B6C3-C09D-A6F3-BD2E583B1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63F2E-8648-446E-7DAF-01DEDCB1F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3404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CD697-CE01-4721-3B6C-63F2A89C7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4AAB5-597A-FAD6-8C4A-17FBBFBE5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15C72-E59D-E961-89B0-290EB6F7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EA06E-8805-4818-0018-928A8118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9A34B-F3FD-5536-53F1-D3BB4EA8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20006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75686-6C90-CEDD-D896-0749C44D7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88334-7AE5-5258-7A8C-3D5A8756F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D6627-321F-758F-052C-8AFE63A8D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FBD33-7E6C-7C6B-89DD-22ED349C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68E466-441A-AD34-0BCC-F1B1B2E8B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4181D-0979-B7C0-F749-EEA75C8A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5417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68F3-F50F-585D-7DFD-9E54650D3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05CBE-003B-39B2-B4C1-F4BEAE71F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D41C2-8259-C393-2C37-CAF138A6F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5D6297-87F6-5509-148E-FBA3A7E43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DAED4C-F70E-F08C-2790-639C7EF86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CDB308-AE12-9A51-9BA7-ED303019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F10449-B458-0BFB-0101-523DFC494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873E74-2493-F214-2DA8-331C2299B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3691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D3EAE-0B91-1BAB-7851-EF538C8E2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EBD42-4A7E-F386-4DE4-41F22C559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DBD0F6-70D6-A46B-094C-8BD1EB75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C9473A-C2E4-638E-2486-9F9C62964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710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B64397-89FD-745A-2FE6-ACE313163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1C6570-6D04-98BF-7A68-3BB4B32A9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8D233-49F4-3F58-EDDD-0A680946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9246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F3CA6-4E02-7F3F-B687-70B2BF214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D1D14-D8C7-B796-43CE-E72A2C7EC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03A5F4-22B3-C03A-AB87-87D671DDA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E19B5-5657-FDF9-AF01-4AA582A71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61042-68C1-2227-D1C9-F0C1893E2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B7FE8-01D5-91A9-5D2E-8792A808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4957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6E04A-3A10-E970-193B-70B76ED35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87FCA1-04F0-F2F7-33CD-0F3625AA12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839E9-44CA-4705-3C08-99BEB82BF7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35B123-91B7-E134-FB89-83F0F107C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5FF72-D566-428B-F4CF-94EC10DF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5E407-AE79-D0D6-A72B-3AE97D39D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4150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FE3847-B8EA-2504-2F23-0D645DF36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943117-2780-8B82-2F08-D2C87A3D9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CBF1B-9AD9-4692-CD4B-68235ED48D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81AEF-0EB4-48AE-BB23-7CC61E30ECB5}" type="datetimeFigureOut">
              <a:rPr lang="en-MY" smtClean="0"/>
              <a:t>9/6/2023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E8E9D-FB88-7147-CA9D-FB310F2F97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E9234-C320-397B-2728-D8F1CD673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0FF88-3CAA-4B42-B8B4-134AF0E2AF8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72685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D99915-377B-B024-391F-60EF6E5B3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38" y="152401"/>
            <a:ext cx="11761199" cy="479567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Activity and G</a:t>
            </a:r>
            <a:r>
              <a:rPr lang="en-MY" dirty="0" err="1">
                <a:solidFill>
                  <a:schemeClr val="bg1"/>
                </a:solidFill>
              </a:rPr>
              <a:t>antt</a:t>
            </a:r>
            <a:r>
              <a:rPr lang="en-MY" dirty="0">
                <a:solidFill>
                  <a:schemeClr val="bg1"/>
                </a:solidFill>
              </a:rPr>
              <a:t> Chart TWGFC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18B3B3-1B43-BFAF-AC6A-EE3C931FF4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76468"/>
              </p:ext>
            </p:extLst>
          </p:nvPr>
        </p:nvGraphicFramePr>
        <p:xfrm>
          <a:off x="238538" y="725805"/>
          <a:ext cx="11761200" cy="5047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14">
                  <a:extLst>
                    <a:ext uri="{9D8B030D-6E8A-4147-A177-3AD203B41FA5}">
                      <a16:colId xmlns:a16="http://schemas.microsoft.com/office/drawing/2014/main" val="237341525"/>
                    </a:ext>
                  </a:extLst>
                </a:gridCol>
                <a:gridCol w="6075796">
                  <a:extLst>
                    <a:ext uri="{9D8B030D-6E8A-4147-A177-3AD203B41FA5}">
                      <a16:colId xmlns:a16="http://schemas.microsoft.com/office/drawing/2014/main" val="2287579887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599731750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042499929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2711834148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895623506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899373984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866801551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269527167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2344313456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651611012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338765423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ACTIVITIES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MAC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APR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JUNE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JULY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AUG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SEPT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23513080"/>
                  </a:ext>
                </a:extLst>
              </a:tr>
              <a:tr h="795411"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</a:rPr>
                        <a:t>TECHNICAL WORKING GROUP ON FOOD COST (TWGFC) NO. 01/2023 : To Share Findings on The Palm Kernel Cake (PKC) Project As An Alternative Energy Source For Chicken Feed</a:t>
                      </a:r>
                      <a:endParaRPr lang="en-MY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15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066112805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</a:rPr>
                        <a:t>TECHNICAL WORKING GROUP ON FOOD COST (TWGFC) NO. 02/2023 : Improving the Efficiency of Dealing with Permits and Business Licensing in Paddy and Rice 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</a:rPr>
                        <a:t>Industry </a:t>
                      </a:r>
                      <a:endParaRPr lang="en-MY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0524570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03/2023 : Improving the Efficiency of Dealing with Permits and Business Licensing in Paddy and Rice Industry :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</a:rPr>
                        <a:t>To finalize the recommendations for PEMUDAH Presentation Slides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8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28954136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PERBINCANGAN MENGENAI ISU-ISU BERKAITAN RANTAIAN BEKALAN PADI DAN BERAS BERSAMA KSU KPKM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12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491308595"/>
                  </a:ext>
                </a:extLst>
              </a:tr>
              <a:tr h="278793"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PEMUDAH PRIVATE SECTOR MEETING NO. 4/2023 : Paper 2: Reducing Unnecessary Regulatory Burdens on Paddy and Rice Industry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YBhg. Professor Emerita Tan Sri Dato’ Seri Dr. Sharifah Hapsah Syed Hasan Shahabudin / Co-Chair of Technical Working Group on Food Cost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13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406719879"/>
                  </a:ext>
                </a:extLst>
              </a:tr>
              <a:tr h="278793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04/2023:  To update the TWGFC Members on the progress and findings of Laboratory tests on Black Soldier Fly Larva (BSFL) meal as an alternative source of protein for chicken feed (Phase 1 &amp; 2)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15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20394143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6666333-E556-1D02-10F9-DD1047567452}"/>
              </a:ext>
            </a:extLst>
          </p:cNvPr>
          <p:cNvSpPr/>
          <p:nvPr/>
        </p:nvSpPr>
        <p:spPr>
          <a:xfrm>
            <a:off x="647112" y="5883000"/>
            <a:ext cx="618979" cy="39257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CF827E6-DDAA-A39E-6280-1323088B485E}"/>
              </a:ext>
            </a:extLst>
          </p:cNvPr>
          <p:cNvSpPr/>
          <p:nvPr/>
        </p:nvSpPr>
        <p:spPr>
          <a:xfrm>
            <a:off x="647111" y="6371414"/>
            <a:ext cx="618979" cy="3925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FAF700-DED8-3C65-70D7-2537811EF6DE}"/>
              </a:ext>
            </a:extLst>
          </p:cNvPr>
          <p:cNvSpPr txBox="1"/>
          <p:nvPr/>
        </p:nvSpPr>
        <p:spPr>
          <a:xfrm>
            <a:off x="1364566" y="5906245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Past activities and events </a:t>
            </a:r>
            <a:endParaRPr lang="en-MY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0EC192-65DC-96DB-B64A-727A7B599959}"/>
              </a:ext>
            </a:extLst>
          </p:cNvPr>
          <p:cNvSpPr txBox="1"/>
          <p:nvPr/>
        </p:nvSpPr>
        <p:spPr>
          <a:xfrm>
            <a:off x="1364566" y="6351211"/>
            <a:ext cx="3101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Upcoming activities and events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138193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0D99915-377B-B024-391F-60EF6E5B3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538" y="152401"/>
            <a:ext cx="11761199" cy="479567"/>
          </a:xfrm>
          <a:solidFill>
            <a:schemeClr val="tx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Activity and G</a:t>
            </a:r>
            <a:r>
              <a:rPr lang="en-MY" dirty="0" err="1">
                <a:solidFill>
                  <a:schemeClr val="bg1"/>
                </a:solidFill>
              </a:rPr>
              <a:t>antt</a:t>
            </a:r>
            <a:r>
              <a:rPr lang="en-MY" dirty="0">
                <a:solidFill>
                  <a:schemeClr val="bg1"/>
                </a:solidFill>
              </a:rPr>
              <a:t> Chart TWGFC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E18B3B3-1B43-BFAF-AC6A-EE3C931FF4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2323029"/>
              </p:ext>
            </p:extLst>
          </p:nvPr>
        </p:nvGraphicFramePr>
        <p:xfrm>
          <a:off x="238538" y="725805"/>
          <a:ext cx="11761200" cy="3893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614">
                  <a:extLst>
                    <a:ext uri="{9D8B030D-6E8A-4147-A177-3AD203B41FA5}">
                      <a16:colId xmlns:a16="http://schemas.microsoft.com/office/drawing/2014/main" val="237341525"/>
                    </a:ext>
                  </a:extLst>
                </a:gridCol>
                <a:gridCol w="6075796">
                  <a:extLst>
                    <a:ext uri="{9D8B030D-6E8A-4147-A177-3AD203B41FA5}">
                      <a16:colId xmlns:a16="http://schemas.microsoft.com/office/drawing/2014/main" val="2287579887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599731750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042499929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2711834148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895623506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899373984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866801551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269527167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2344313456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1651611012"/>
                    </a:ext>
                  </a:extLst>
                </a:gridCol>
                <a:gridCol w="525979">
                  <a:extLst>
                    <a:ext uri="{9D8B030D-6E8A-4147-A177-3AD203B41FA5}">
                      <a16:colId xmlns:a16="http://schemas.microsoft.com/office/drawing/2014/main" val="3387654239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ACTIVITIES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 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MAC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APR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JUNE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JULY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AUG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SEPT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2351308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05/2023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94814248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PEMUDAH MEETING 06/2023 : Paper 2: Reducing Unnecessary Regulatory Burdens on Paddy and Rice Industry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YBhg. Professor Emerita Tan Sri Dato’ Seri Dr. Sharifah Hapsah Syed Hasan Shahabudin / Co-Chair of Technical Working Group on Food Cost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8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11812614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400" dirty="0"/>
                        <a:t>9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06/2023 : To update the TWGFC Members on the progress and findings of Laboratory tests on Black Soldier Fly Larva (BSFL) meal as an alternative source of protein for chicken feed (Phase 3)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7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6461489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400" dirty="0"/>
                        <a:t>10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07/2023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7525265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400" dirty="0"/>
                        <a:t>11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08/2023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6552305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TECHNICAL WORKING GROUP ON FOOD COST (TWGFC) NO. 9/2023 : To update the TWGFC Members on the progress and findings of Laboratory tests on Black Soldier Fly Larva (BSFL) meal as an alternative source of protein for chicken feed (Phase 4)</a:t>
                      </a:r>
                      <a:endParaRPr lang="en-MY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27</a:t>
                      </a:r>
                      <a:endParaRPr lang="en-MY" sz="1400" b="1" dirty="0"/>
                    </a:p>
                  </a:txBody>
                  <a:tcPr marL="68580" marR="68580" marT="34290" marB="3429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111394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E1CDB353-7832-6DB8-706B-036C173FDBDB}"/>
              </a:ext>
            </a:extLst>
          </p:cNvPr>
          <p:cNvSpPr/>
          <p:nvPr/>
        </p:nvSpPr>
        <p:spPr>
          <a:xfrm>
            <a:off x="647112" y="5179621"/>
            <a:ext cx="618979" cy="39257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426765D-0886-5ED5-FD55-3E5E973CC7A7}"/>
              </a:ext>
            </a:extLst>
          </p:cNvPr>
          <p:cNvSpPr/>
          <p:nvPr/>
        </p:nvSpPr>
        <p:spPr>
          <a:xfrm>
            <a:off x="647111" y="5668035"/>
            <a:ext cx="618979" cy="392577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E2009B-1F59-70DA-9890-D44ACCB99214}"/>
              </a:ext>
            </a:extLst>
          </p:cNvPr>
          <p:cNvSpPr txBox="1"/>
          <p:nvPr/>
        </p:nvSpPr>
        <p:spPr>
          <a:xfrm>
            <a:off x="1364566" y="5202866"/>
            <a:ext cx="2587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Past activities and events </a:t>
            </a:r>
            <a:endParaRPr lang="en-MY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BA16BC-8D62-F6C0-02C4-52CE9E938B16}"/>
              </a:ext>
            </a:extLst>
          </p:cNvPr>
          <p:cNvSpPr txBox="1"/>
          <p:nvPr/>
        </p:nvSpPr>
        <p:spPr>
          <a:xfrm>
            <a:off x="1364566" y="5647832"/>
            <a:ext cx="3101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Upcoming activities and events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08769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463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Activity and Gantt Chart TWGFC</vt:lpstr>
      <vt:lpstr>Activity and Gantt Chart TWGFC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and Gantt Chart TWGFC</dc:title>
  <dc:creator>Shanthini Tamadoram</dc:creator>
  <cp:lastModifiedBy>Shanthini Tamadoram</cp:lastModifiedBy>
  <cp:revision>1</cp:revision>
  <dcterms:created xsi:type="dcterms:W3CDTF">2023-06-09T05:03:28Z</dcterms:created>
  <dcterms:modified xsi:type="dcterms:W3CDTF">2023-06-09T05:56:13Z</dcterms:modified>
</cp:coreProperties>
</file>