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30350-38D5-2502-18E4-D125361C6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9B26E-B062-22CF-721B-1D83F7654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42725-2B61-6665-C4E5-92EC29601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73E80-0907-4919-8325-41460E3A5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2AD6D-B5F2-EDAA-CC80-6E973E1D8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8581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54F37-40CB-316A-2F5F-FBA11F9CB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D39A0-9946-F060-CF46-724824FBF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83C67-2DB7-C203-05AE-2FABD7E6A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7FCF4-A6C4-73E4-541E-84ABFD68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B3E58-9727-4028-4970-DBDE7BCC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357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3A7580-6C68-554C-AD71-5C14184FE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C7AB74-507B-3F4E-41EE-DFB50D724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F9B9-042C-B3D6-5D44-EA0389D74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88B9D-011C-A172-1D9D-35FB563B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714A6-CC8E-01FD-A4AA-DA156A17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428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74FA3-3812-E9AF-6816-45B72453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77A07-4B96-252F-02C8-2799227F6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A141D-023B-163C-3294-C10B9FBA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72A90-909D-E98F-617B-A26541608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678B7-4FAA-69DB-8274-0EEF1F4D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084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206ED-AF9C-66F5-0A3F-339A8744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D5B51-A8B7-0EE0-47AE-6FF8DD3A4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38955-3B8B-055F-ECFD-35F8F53A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3CC32-2A43-578B-EB04-04C2C84D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1B1A6-6080-B3CF-CD22-6A10B6B2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4174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8B8C2-08A9-21C9-51EB-AD55EE4C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70E7B-F3FD-7D0C-0FA9-63181876F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0883F-3D46-F752-22A4-3AE5D0135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BA841-298E-20B6-65AD-5D97BA6D3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051BB-B3B2-5C99-E303-20218A0B7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7EE7B-D7DD-491B-6843-CC7B93A55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799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0E711-9153-F07A-E0C0-70735072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C5E99-AFFF-41F3-69ED-F0CFE3C11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AF073-2CAF-6DE1-8F0C-F58D5AF1D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0B105A-E3AD-C83E-07A4-93F1A7E60E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42A2A-85EA-3B50-4759-84302E6E9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B972F9-45FA-C026-5964-683DC2742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40AC7-6E19-B08C-E10D-F36E7367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137554-5642-B951-9CC0-69B6A0B6E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923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DA426-5F0F-61B5-6100-9F0157899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C7E85-C7CA-7D56-147A-ACB100C4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31E6B-9C3F-C548-EFA5-F47D73DB8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6D347A-9CF4-7883-D53F-126DCA66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596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F824BD-6D98-EE14-A6FE-400A2C85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4AF5DA-2D51-8FA3-BE4E-9B48A6BC2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77314-128A-0A6E-ED03-E6591121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172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B43CF-541D-6DD4-F2F5-D05210634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BBCF0-9CCA-772F-9C63-8F7411ED4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BFA26-5C37-F4C0-14EA-F8D7AFE2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B3DDD-11E0-FA6A-C92C-64A9A32E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40DD0-6609-D5A5-C3F4-59AE48598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FC003-FA5C-61E0-CB7A-1D3DD138E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158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D064-5B8C-814C-FEEC-DDD5708F9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FB1FB-EEB9-56B3-E6EE-E14CE697A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6FEE7-81C5-12E3-8A69-420A6DB9C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4D3A1-D493-254A-F91C-AF2A8821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2089F-5473-F558-E578-01044B06A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2620A-602C-0DF3-8BED-F0AA00000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599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FA74B4-475B-F42D-74F0-E76451DB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A38312-4BF2-2506-0E70-7A4005965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131F-14F4-9207-C367-4BE83B159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A212-242D-4FB5-A6E9-798DFD3EDEFA}" type="datetimeFigureOut">
              <a:rPr lang="en-MY" smtClean="0"/>
              <a:t>18/5/2023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B5771-18FA-FFE5-43AD-DA4E8E93E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5C187-56FC-FD28-B3BD-CAB088B82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D04E0-62F7-4648-A7DE-BD45EE897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00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A649A83-C06E-F803-E6E6-C8AC7D7A4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0"/>
            <a:ext cx="9720072" cy="93878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AGENDA PERHIMPUNAN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92F798-FB37-4E97-9663-6DFDE8C74322}"/>
              </a:ext>
            </a:extLst>
          </p:cNvPr>
          <p:cNvSpPr txBox="1">
            <a:spLocks/>
          </p:cNvSpPr>
          <p:nvPr/>
        </p:nvSpPr>
        <p:spPr>
          <a:xfrm>
            <a:off x="1369185" y="793039"/>
            <a:ext cx="10143744" cy="1729613"/>
          </a:xfrm>
          <a:prstGeom prst="rect">
            <a:avLst/>
          </a:prstGeom>
        </p:spPr>
        <p:txBody>
          <a:bodyPr vert="horz" lIns="45720" tIns="45720" rIns="4572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cs typeface="Arial"/>
              </a:rPr>
              <a:t>Tarikh: </a:t>
            </a:r>
            <a:r>
              <a:rPr lang="en-US" sz="2000" b="1" dirty="0">
                <a:cs typeface="Arial"/>
              </a:rPr>
              <a:t>22 Mei 2023 | </a:t>
            </a:r>
            <a:r>
              <a:rPr lang="en-US" sz="2000" b="1" dirty="0" err="1">
                <a:cs typeface="Arial"/>
              </a:rPr>
              <a:t>Isnin</a:t>
            </a:r>
            <a:endParaRPr lang="en-US" b="1" dirty="0">
              <a:cs typeface="Arial"/>
            </a:endParaRPr>
          </a:p>
          <a:p>
            <a:pPr marL="71755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cs typeface="Arial"/>
              </a:rPr>
              <a:t>Masa:</a:t>
            </a:r>
            <a:r>
              <a:rPr lang="en-US" sz="2000" b="1" dirty="0">
                <a:cs typeface="Arial"/>
              </a:rPr>
              <a:t>12.00 </a:t>
            </a:r>
            <a:r>
              <a:rPr lang="en-US" sz="2000" b="1" dirty="0" err="1">
                <a:cs typeface="Arial"/>
              </a:rPr>
              <a:t>tengahari</a:t>
            </a:r>
            <a:r>
              <a:rPr lang="en-US" sz="2000" b="1" dirty="0">
                <a:cs typeface="Arial"/>
              </a:rPr>
              <a:t> – 4.30 </a:t>
            </a:r>
            <a:r>
              <a:rPr lang="en-US" sz="2000" b="1" dirty="0" err="1">
                <a:cs typeface="Arial"/>
              </a:rPr>
              <a:t>petang</a:t>
            </a:r>
            <a:endParaRPr lang="en-US" sz="2000" b="1" dirty="0">
              <a:cs typeface="Arial" panose="020B0604020202020204" pitchFamily="34" charset="0"/>
            </a:endParaRPr>
          </a:p>
          <a:p>
            <a:pPr marL="71755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cs typeface="Arial"/>
              </a:rPr>
              <a:t>Tempat</a:t>
            </a:r>
            <a:r>
              <a:rPr lang="en-US" sz="2000" dirty="0">
                <a:cs typeface="Arial"/>
              </a:rPr>
              <a:t>/Platform: </a:t>
            </a:r>
            <a:r>
              <a:rPr lang="en-US" sz="2000" b="1" dirty="0">
                <a:cs typeface="Arial"/>
              </a:rPr>
              <a:t>Dewan Produktiviti / TEAMS</a:t>
            </a:r>
          </a:p>
          <a:p>
            <a:pPr marL="71755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cs typeface="Arial"/>
              </a:rPr>
              <a:t>Tema</a:t>
            </a:r>
            <a:r>
              <a:rPr lang="en-US" sz="2000" dirty="0">
                <a:cs typeface="Arial"/>
              </a:rPr>
              <a:t>: </a:t>
            </a:r>
            <a:r>
              <a:rPr lang="en-US" sz="2000" b="1" dirty="0">
                <a:cs typeface="Arial"/>
              </a:rPr>
              <a:t> RIANG RIA PRODUKTIVITI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38E0BF8-6616-4F74-B565-9AFE74264C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886969"/>
              </p:ext>
            </p:extLst>
          </p:nvPr>
        </p:nvGraphicFramePr>
        <p:xfrm>
          <a:off x="1026230" y="2394857"/>
          <a:ext cx="10575791" cy="45742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81518">
                  <a:extLst>
                    <a:ext uri="{9D8B030D-6E8A-4147-A177-3AD203B41FA5}">
                      <a16:colId xmlns:a16="http://schemas.microsoft.com/office/drawing/2014/main" val="3803186247"/>
                    </a:ext>
                  </a:extLst>
                </a:gridCol>
                <a:gridCol w="8594273">
                  <a:extLst>
                    <a:ext uri="{9D8B030D-6E8A-4147-A177-3AD203B41FA5}">
                      <a16:colId xmlns:a16="http://schemas.microsoft.com/office/drawing/2014/main" val="1024376065"/>
                    </a:ext>
                  </a:extLst>
                </a:gridCol>
              </a:tblGrid>
              <a:tr h="435429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Masa</a:t>
                      </a:r>
                      <a:endParaRPr lang="en-MY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Perkara</a:t>
                      </a:r>
                      <a:endParaRPr lang="en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284874"/>
                  </a:ext>
                </a:extLst>
              </a:tr>
              <a:tr h="520875">
                <a:tc rowSpan="10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12.00 </a:t>
                      </a:r>
                      <a:r>
                        <a:rPr lang="en-US" sz="1800" dirty="0" err="1"/>
                        <a:t>tengahari</a:t>
                      </a:r>
                      <a:endParaRPr lang="en-US" sz="1800" dirty="0"/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Taklimat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Kerja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Produktiviti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611625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Bacaan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Doa</a:t>
                      </a:r>
                      <a:r>
                        <a:rPr lang="en-US" sz="1800"/>
                        <a:t> 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525589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Lagu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Negaraku</a:t>
                      </a:r>
                      <a:r>
                        <a:rPr lang="en-US" sz="1800" dirty="0"/>
                        <a:t> &amp; </a:t>
                      </a:r>
                      <a:r>
                        <a:rPr lang="en-US" sz="1800" dirty="0" err="1"/>
                        <a:t>Lagu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Produktiviti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585001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Bacaan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Ikrar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050771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Pengenalan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Warga</a:t>
                      </a:r>
                      <a:r>
                        <a:rPr lang="en-US" sz="1800" dirty="0"/>
                        <a:t> SPN &amp; NCS</a:t>
                      </a:r>
                      <a:endParaRPr lang="en-MY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244551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Paparan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Aktiviti</a:t>
                      </a:r>
                      <a:r>
                        <a:rPr lang="en-US" sz="1800" dirty="0"/>
                        <a:t> Bahagian dan Wilayah</a:t>
                      </a:r>
                      <a:endParaRPr lang="en-MY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837464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Ulasan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Tema</a:t>
                      </a:r>
                      <a:endParaRPr lang="en-MY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357540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dirty="0"/>
                        <a:t>Quiz Kahoot!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312135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err="1"/>
                        <a:t>Hebahan</a:t>
                      </a:r>
                      <a:r>
                        <a:rPr lang="en-US" sz="1800"/>
                        <a:t> </a:t>
                      </a:r>
                      <a:r>
                        <a:rPr lang="en-US" sz="1800" err="1"/>
                        <a:t>warga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000772"/>
                  </a:ext>
                </a:extLst>
              </a:tr>
              <a:tr h="4019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Amanat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YBhg</a:t>
                      </a:r>
                      <a:r>
                        <a:rPr lang="en-US" sz="1800" dirty="0"/>
                        <a:t>. Dato’ KP</a:t>
                      </a:r>
                      <a:endParaRPr lang="en-MY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239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117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AGENDA PERHIMPUNAN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PERHIMPUNAN</dc:title>
  <dc:creator>Wan Norhani Wan Khalid</dc:creator>
  <cp:lastModifiedBy>Wan Norhani Wan Khalid</cp:lastModifiedBy>
  <cp:revision>3</cp:revision>
  <dcterms:created xsi:type="dcterms:W3CDTF">2023-05-18T02:07:58Z</dcterms:created>
  <dcterms:modified xsi:type="dcterms:W3CDTF">2023-05-18T02:34:15Z</dcterms:modified>
</cp:coreProperties>
</file>