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25" r:id="rId5"/>
    <p:sldId id="258" r:id="rId6"/>
    <p:sldId id="3327" r:id="rId7"/>
    <p:sldId id="3328" r:id="rId8"/>
    <p:sldId id="3329" r:id="rId9"/>
    <p:sldId id="3330" r:id="rId10"/>
    <p:sldId id="3331" r:id="rId11"/>
    <p:sldId id="332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6E133-4864-4C3E-8717-58E3EAFEB6F0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6F98D-AB17-4285-BD48-56A2B1144CC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840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23C7EDCB-3791-9A44-D7C8-5108ECA14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6364A4C7-17A5-892F-2D1B-28BDA7A7B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MY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DD4C4C79-DA2F-87B2-4C79-E4DD1E4FC5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EB2779F-4BB0-4421-97CC-484C32E14CE7}" type="slidenum">
              <a:rPr lang="en-MY" altLang="en-US" smtClean="0"/>
              <a:pPr/>
              <a:t>9</a:t>
            </a:fld>
            <a:endParaRPr lang="en-MY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8A33-1A92-42E0-A130-714860ABC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095DBF-635E-48C2-8320-BDA6DE6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A2314-FD3F-49AA-B2F8-2036D60D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6E83A-1789-40B6-868A-714D4DB6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F2032-2A9A-43BC-BD10-5D817B56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00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52A6A-4B18-45E4-A66A-5B400540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8E648-AB51-4167-92FD-D8BD4A120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517D-BF6C-4914-8A01-CB727388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43CA8-63B2-4097-A098-ABCE07A8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ED951-BCAE-451B-BBB5-5B2C5B05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524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868636-3F06-4593-BBE6-CBF6A7336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3DD98-8458-4156-9DC6-2CD6F5A53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9324B-2CD6-4B7E-87CF-E395BD12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880CA-C50F-413B-91A9-AC09D9F3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BE6CD-004F-481B-8493-9EC94122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835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A2E7-7406-47B1-B610-ACBFB028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09DBF-5215-491D-94CA-BBC1406A2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2C7FE-8CEE-40DE-8F4F-FE5096A4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4058-7455-4C2A-A110-6EED5268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15FD9-A6F8-4C30-973D-DE17AD0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9365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578-761B-45E5-BF2B-89A05BA7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4C877-8F02-4116-9172-4DC4A0AA1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2E8B3-8670-4FB1-AE31-65FABB73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7014B-863C-4188-897F-2E8169D9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94BAC-A2C4-4CF8-9052-A33C4E33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84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81E56-AD34-4211-A5EF-603074D9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8801-4C69-4CA0-9103-A64901C0A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014B8-2549-4593-A2BA-BB4DD2414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FF004-18C6-4380-A5B3-E9D11587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CA618-76B4-4F61-971F-5ABB3A4C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C408C-D844-4F25-B8EE-436D4EAC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121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B4D6-C307-4EDC-9BB7-A1D981B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EE58D-AEC3-4A76-B548-266E123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C76D5-41F6-4F9E-94BA-8E7F2E5C0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880E4-507A-4DE5-AB51-127DAA622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EA10D-DD87-4B68-B9B7-A3F3C597C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F1BB5-C4AF-4B75-92F8-2CC6494F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98917-429C-4496-ACCC-1C513D766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0D46D-FF54-454C-8841-4AD3D858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263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534F-640B-469B-8A9F-41D62634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A6CD5-3D86-4F5A-8704-7901BA27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9EB28-F57E-40C9-BA17-1F6D824B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88CDA-9FEE-4321-B0E2-E9A361AD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0172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86300-A8F8-42CE-B7A4-EB32EDBA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23E2B-D0DC-44B2-B413-AAD05274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4371-2D9B-4DBE-98E7-C8E619F9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83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F0C8-B732-4B8D-ACAF-5A62E932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8196D-678A-4622-B818-307509E41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1E982-5728-4EDE-887F-00899D9D8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729B9-E32A-44E1-B007-4BB34FDD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05288-33AD-45F8-86DA-8879F593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EC9D1-6F21-404B-91F8-000ADA54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45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BAAB-9A34-4428-BBE1-85476508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51A60-2B83-4B9B-A3B2-D92F92535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F71FE-F875-4229-A56A-78D1FDF42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D5515-4B13-4C7B-9387-87E00FFE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70ED2-8A3B-4BC7-A8D1-B26EF9E0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8C05F-C8F7-4EC6-809B-CFF9BC05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383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ECC1E-A852-4ECD-8739-D7551DF8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EB0AE-5BA3-4047-AD70-1FD0CB15B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5B3A9-98E3-44DE-A1D2-FC3C0B0DC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72557-58ED-4FEA-AAEE-F78E23CF02A5}" type="datetimeFigureOut">
              <a:rPr lang="en-MY" smtClean="0"/>
              <a:t>17/1/2023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09DCD-8CF5-4CE0-AF96-1A58E66F0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75B4F-7C4D-40A7-8AB6-A82E464F5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A110-9789-4BF1-8558-682B5F42F74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883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79FF4-68AA-0E4C-0C68-EA45304CB138}"/>
              </a:ext>
            </a:extLst>
          </p:cNvPr>
          <p:cNvSpPr txBox="1"/>
          <p:nvPr/>
        </p:nvSpPr>
        <p:spPr>
          <a:xfrm>
            <a:off x="863600" y="841551"/>
            <a:ext cx="10464800" cy="535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0"/>
              </a:spcBef>
            </a:pPr>
            <a:r>
              <a:rPr lang="ms-MY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AGENDA PROGRAM INDUKSI &amp; PEMBANGUNAN KAPASITI BAGI PEGAWAI BAHARU MPC 2023</a:t>
            </a:r>
          </a:p>
          <a:p>
            <a:pPr algn="ctr">
              <a:lnSpc>
                <a:spcPct val="115000"/>
              </a:lnSpc>
              <a:spcBef>
                <a:spcPts val="40"/>
              </a:spcBef>
            </a:pPr>
            <a:endParaRPr lang="en-MY" sz="4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40"/>
              </a:spcBef>
            </a:pPr>
            <a:r>
              <a:rPr lang="ms-MY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01 - </a:t>
            </a:r>
            <a:r>
              <a:rPr lang="ms-MY" sz="3200" b="1" dirty="0">
                <a:latin typeface="Arial" panose="020B0604020202020204" pitchFamily="34" charset="0"/>
                <a:ea typeface="Arial" panose="020B0604020202020204" pitchFamily="34" charset="0"/>
              </a:rPr>
              <a:t>03</a:t>
            </a:r>
            <a:r>
              <a:rPr lang="ms-MY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Februari 2023 (Rabu - Jumaat)</a:t>
            </a:r>
          </a:p>
          <a:p>
            <a:pPr algn="ctr">
              <a:lnSpc>
                <a:spcPct val="115000"/>
              </a:lnSpc>
              <a:spcBef>
                <a:spcPts val="40"/>
              </a:spcBef>
            </a:pPr>
            <a:r>
              <a:rPr lang="ms-MY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07 - 10 Februari 2023 (</a:t>
            </a:r>
            <a:r>
              <a:rPr lang="ms-MY" sz="3200" b="1" dirty="0">
                <a:latin typeface="Arial" panose="020B0604020202020204" pitchFamily="34" charset="0"/>
                <a:ea typeface="Arial" panose="020B0604020202020204" pitchFamily="34" charset="0"/>
              </a:rPr>
              <a:t>Selasa</a:t>
            </a:r>
            <a:r>
              <a:rPr lang="ms-MY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Jumaat)</a:t>
            </a:r>
          </a:p>
          <a:p>
            <a:pPr algn="ctr">
              <a:lnSpc>
                <a:spcPct val="115000"/>
              </a:lnSpc>
              <a:spcBef>
                <a:spcPts val="40"/>
              </a:spcBef>
            </a:pPr>
            <a:r>
              <a:rPr lang="ms-MY" sz="3200" b="1" dirty="0">
                <a:latin typeface="Arial" panose="020B0604020202020204" pitchFamily="34" charset="0"/>
                <a:ea typeface="Arial" panose="020B0604020202020204" pitchFamily="34" charset="0"/>
              </a:rPr>
              <a:t>09.00 am – 5.00 pm</a:t>
            </a:r>
            <a:endParaRPr lang="ms-MY" sz="3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Bef>
                <a:spcPts val="40"/>
              </a:spcBef>
            </a:pPr>
            <a:r>
              <a:rPr lang="ms-MY" sz="3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Bilik Perdana 1</a:t>
            </a:r>
            <a:endParaRPr lang="en-MY" sz="32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4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1 : 01 Feb 2022 (Rabu)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612"/>
              </p:ext>
            </p:extLst>
          </p:nvPr>
        </p:nvGraphicFramePr>
        <p:xfrm>
          <a:off x="319311" y="862194"/>
          <a:ext cx="11541385" cy="648485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8.00 am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/ Pendaftaran</a:t>
                      </a:r>
                      <a:r>
                        <a:rPr lang="ms-MY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Fizikal / Online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64869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9.00 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88900" indent="0" algn="just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Ucapan Aluan dan Selamat Datang kepada Pegawai Baru MPC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40005" algn="ctr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YBhg Dato’ KP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63418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9.30 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Pengenalan Perbadanan Produktiviti Malaysia (MPC)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1200" lvl="0" indent="-347663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Carta Organisasi MPC / Wilayah MPC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40005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Khairizal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Laman Web / Media Sosial MPC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6040" algn="ctr">
                        <a:lnSpc>
                          <a:spcPct val="100000"/>
                        </a:lnSpc>
                      </a:pPr>
                      <a:r>
                        <a:rPr lang="ms-MY" sz="14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Video Korporat MPC</a:t>
                      </a: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74366"/>
                  </a:ext>
                </a:extLst>
              </a:tr>
              <a:tr h="427702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10.00 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88900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0700"/>
                  </a:ext>
                </a:extLst>
              </a:tr>
              <a:tr h="589936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10.15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0" lvl="0" indent="-185738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Kelayakan Pegawai Kerajaan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40005"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Amirol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11.30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Penyerahan Dokumen Pegawai Baharu</a:t>
                      </a:r>
                    </a:p>
                    <a:p>
                      <a:pPr marL="65088" marR="40005" lvl="0" indent="1095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Sesi HR : Dokumentasi Kontrak Pegawai Baharu 2023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Pn Jauza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76473"/>
                  </a:ext>
                </a:extLst>
              </a:tr>
              <a:tr h="612060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12.00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1950" lvl="0" indent="-185738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UDEMY</a:t>
                      </a:r>
                      <a:r>
                        <a:rPr lang="en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61950" lvl="0" indent="-185738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MyLearning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Cik Aisyah </a:t>
                      </a:r>
                    </a:p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Cik Amirah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63944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1.00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 / Makan Tengah Hari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585356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2.30 pm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ct val="1000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Pengambilan peralatan bagi Pegawai Baharu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0" marR="0" lvl="0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Laptop / Access Card / Password staff portal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 Hisham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Outlook / Tams / myLearning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eISO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eMAS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eClaim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Gaji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/ DDMS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555521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4.00 pm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Lawatan Pejabat MPC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Afi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87800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34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2 : 02 Feb 2022 (</a:t>
            </a:r>
            <a:r>
              <a:rPr lang="ms-MY" sz="32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Khamis</a:t>
            </a:r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81551"/>
              </p:ext>
            </p:extLst>
          </p:nvPr>
        </p:nvGraphicFramePr>
        <p:xfrm>
          <a:off x="319311" y="891690"/>
          <a:ext cx="11541385" cy="514264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8.00 am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73718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9.00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Memahami Produktiviti &amp; Peranan MPC dalam Memacu Produktiviti Negara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Dr Halimaton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455960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10.00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88900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0700"/>
                  </a:ext>
                </a:extLst>
              </a:tr>
              <a:tr h="726960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10.15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87313">
                        <a:lnSpc>
                          <a:spcPct val="115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Imej &amp; Penampilan Diri Penjawat Awam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Datin Dasyarini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1.00 pm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 / Makan Tengah Hari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743375">
                <a:tc>
                  <a:txBody>
                    <a:bodyPr/>
                    <a:lstStyle/>
                    <a:p>
                      <a:pPr marL="69850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2.30 pm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Sesi UIG : Integriti &amp; Governans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Pn Melissa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marL="69850" algn="ctr">
                        <a:lnSpc>
                          <a:spcPts val="1500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3.00 pm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Webinar Recording: Tatatertib &amp; Surcaj Perkhidmatan Awam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En. Norwin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476475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94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3 : 03 Feb 2022 (Jumaat)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01315"/>
              </p:ext>
            </p:extLst>
          </p:nvPr>
        </p:nvGraphicFramePr>
        <p:xfrm>
          <a:off x="319311" y="891690"/>
          <a:ext cx="11541385" cy="42897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8.00 am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75474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9.00 am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ADM : Sesi Perkongsian Pentadbiran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Pn Siti Zurianah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1044242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10.30 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Sesi DTU : Perkongsian Peralatan ICT / Studio</a:t>
                      </a:r>
                    </a:p>
                    <a:p>
                      <a:pPr marL="623888" lvl="0" indent="-2603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Video Penggunaan Bilik Majlis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3888" lvl="0" indent="-2603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Tutorial Tempahan Bilik Meeting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3888" lvl="0" indent="-2603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Tutorial Tempahan Mic Team / Zoom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 Farhan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12.15 pm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 / Makan Tengah Hari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708329">
                <a:tc>
                  <a:txBody>
                    <a:bodyPr/>
                    <a:lstStyle/>
                    <a:p>
                      <a:pPr marL="69850" algn="ctr">
                        <a:lnSpc>
                          <a:spcPts val="1500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2.45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Webinar Recording : Taklimat Keselamatan dan Kesihatan Pekerjaan Malaysia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Cik Aisyah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Recording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0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4 : 07 Feb 2022 (Selasa)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21400"/>
              </p:ext>
            </p:extLst>
          </p:nvPr>
        </p:nvGraphicFramePr>
        <p:xfrm>
          <a:off x="319311" y="891690"/>
          <a:ext cx="11541385" cy="573350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8.00 am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75474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9.00 am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PCT : Sesi Perkongsian Tatacara Perolehan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Cik Nor Izzati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455960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11.00 am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88900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0700"/>
                  </a:ext>
                </a:extLst>
              </a:tr>
              <a:tr h="1256725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11.15 am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Webinar Recording : Semakan Dokumen Lengkap eRO &amp; eISO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0" lvl="0" indent="-347663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Video BI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0" lvl="0" indent="-347663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Tutorial Sistem eMas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0" lvl="0" indent="-347663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Tutorial Sistem eRO &amp; JPPK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Pn Wan Khairunnisa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</a:p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1.00 pm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 / Makan Tengah Hari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757890">
                <a:tc>
                  <a:txBody>
                    <a:bodyPr/>
                    <a:lstStyle/>
                    <a:p>
                      <a:pPr marL="69850" algn="ctr">
                        <a:lnSpc>
                          <a:spcPts val="152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2.30 pm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PCD (I)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Hakimin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725714">
                <a:tc>
                  <a:txBody>
                    <a:bodyPr/>
                    <a:lstStyle/>
                    <a:p>
                      <a:pPr marL="69850" algn="ctr">
                        <a:lnSpc>
                          <a:spcPts val="152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3.30 pm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PCD (II)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Pn Rozita Maal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67455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69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5 : 08 Feb 2022 (Rabu)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17142"/>
              </p:ext>
            </p:extLst>
          </p:nvPr>
        </p:nvGraphicFramePr>
        <p:xfrm>
          <a:off x="319311" y="891690"/>
          <a:ext cx="11541385" cy="506585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8.00 am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6821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9.00 am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PCD (III)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Dr.Mazlina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455960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10.30 am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Rehat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0700"/>
                  </a:ext>
                </a:extLst>
              </a:tr>
              <a:tr h="719697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10.45 am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KEW : Sesi Perkongsian Tatacara Kewangan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Pn Hilina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725715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12.15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6575" lvl="0" indent="-3619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Video BI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6575" lvl="0" indent="-3619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Tutorial Sistem eISO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36575" lvl="0" indent="-3619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Tutorial eClaim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Hisham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480848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1.00 pm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Rehat / Makan Tengah Hari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699832">
                <a:tc>
                  <a:txBody>
                    <a:bodyPr/>
                    <a:lstStyle/>
                    <a:p>
                      <a:pPr marL="69850" algn="ctr">
                        <a:lnSpc>
                          <a:spcPts val="152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Webinar Recording : Membuat Kenyataan Media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Abu Dzar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41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6 : 09 Feb 2022 (Khamis)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853789"/>
              </p:ext>
            </p:extLst>
          </p:nvPr>
        </p:nvGraphicFramePr>
        <p:xfrm>
          <a:off x="319311" y="891690"/>
          <a:ext cx="11541385" cy="58817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8.00 am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6821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9.00 am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Produktiviti Insan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Pn Hanim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455960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10.30 am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Rehat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-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0700"/>
                  </a:ext>
                </a:extLst>
              </a:tr>
              <a:tr h="719697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10.45 am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>
                        <a:lnSpc>
                          <a:spcPct val="1000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Perkongsian dari Bahagian TDS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Megat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9927"/>
                  </a:ext>
                </a:extLst>
              </a:tr>
              <a:tr h="725715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12.15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KEW : Sesi Perkongsian Tatacara Aset (KEW.PA)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Hadi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480848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1.00 pm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Rehat / Makan Tengah Hari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815946">
                <a:tc>
                  <a:txBody>
                    <a:bodyPr/>
                    <a:lstStyle/>
                    <a:p>
                      <a:pPr marL="69850" algn="ctr">
                        <a:lnSpc>
                          <a:spcPts val="152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8445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Sesi ISO &amp; AUD: Penyediaan Fail Projek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0" marR="84455" lvl="0" indent="-3476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Pengurusan Kualiti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Pn Norashima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43303"/>
                  </a:ext>
                </a:extLst>
              </a:tr>
              <a:tr h="699832">
                <a:tc>
                  <a:txBody>
                    <a:bodyPr/>
                    <a:lstStyle/>
                    <a:p>
                      <a:pPr marL="69850" algn="ctr">
                        <a:lnSpc>
                          <a:spcPts val="1525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107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Pengenalan Sistem DDMS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11200" indent="-347663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Tutorial Penggunaan Sistem DDMS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Pn Nur Faizah</a:t>
                      </a:r>
                    </a:p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Pn Norliza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400711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4.30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36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03DA07-69B4-46FA-AD9A-D1CC3654BB9E}"/>
              </a:ext>
            </a:extLst>
          </p:cNvPr>
          <p:cNvCxnSpPr/>
          <p:nvPr/>
        </p:nvCxnSpPr>
        <p:spPr>
          <a:xfrm>
            <a:off x="516835" y="778727"/>
            <a:ext cx="11343861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63AB0C4-EE2E-4C81-AE45-32B5E834F72F}"/>
              </a:ext>
            </a:extLst>
          </p:cNvPr>
          <p:cNvSpPr/>
          <p:nvPr/>
        </p:nvSpPr>
        <p:spPr>
          <a:xfrm>
            <a:off x="1734141" y="218977"/>
            <a:ext cx="8163339" cy="49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Hari 7 : </a:t>
            </a:r>
            <a:r>
              <a:rPr lang="ms-MY" sz="32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  <a:r>
              <a:rPr lang="ms-MY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Feb 2022 (Jumaat)</a:t>
            </a:r>
            <a:endParaRPr lang="en-MY" sz="32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055329-8F42-4B27-AB65-CAEFA8184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92922"/>
              </p:ext>
            </p:extLst>
          </p:nvPr>
        </p:nvGraphicFramePr>
        <p:xfrm>
          <a:off x="319311" y="891690"/>
          <a:ext cx="11541385" cy="461275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95086">
                  <a:extLst>
                    <a:ext uri="{9D8B030D-6E8A-4147-A177-3AD203B41FA5}">
                      <a16:colId xmlns:a16="http://schemas.microsoft.com/office/drawing/2014/main" val="392062897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949500324"/>
                    </a:ext>
                  </a:extLst>
                </a:gridCol>
                <a:gridCol w="4644571">
                  <a:extLst>
                    <a:ext uri="{9D8B030D-6E8A-4147-A177-3AD203B41FA5}">
                      <a16:colId xmlns:a16="http://schemas.microsoft.com/office/drawing/2014/main" val="3618812533"/>
                    </a:ext>
                  </a:extLst>
                </a:gridCol>
                <a:gridCol w="1828803">
                  <a:extLst>
                    <a:ext uri="{9D8B030D-6E8A-4147-A177-3AD203B41FA5}">
                      <a16:colId xmlns:a16="http://schemas.microsoft.com/office/drawing/2014/main" val="3501093851"/>
                    </a:ext>
                  </a:extLst>
                </a:gridCol>
                <a:gridCol w="3210182">
                  <a:extLst>
                    <a:ext uri="{9D8B030D-6E8A-4147-A177-3AD203B41FA5}">
                      <a16:colId xmlns:a16="http://schemas.microsoft.com/office/drawing/2014/main" val="2101421982"/>
                    </a:ext>
                  </a:extLst>
                </a:gridCol>
              </a:tblGrid>
              <a:tr h="490330">
                <a:tc>
                  <a:txBody>
                    <a:bodyPr/>
                    <a:lstStyle/>
                    <a:p>
                      <a:pPr algn="ctr"/>
                      <a:r>
                        <a:rPr lang="en-MY" sz="1800" dirty="0" err="1">
                          <a:solidFill>
                            <a:schemeClr val="tx1"/>
                          </a:solidFill>
                          <a:effectLst/>
                        </a:rPr>
                        <a:t>Bil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800" dirty="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Penceramah / PIC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Fizikal/ Online</a:t>
                      </a:r>
                      <a:endParaRPr lang="en-MY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882916"/>
                  </a:ext>
                </a:extLst>
              </a:tr>
              <a:tr h="432268"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8.00 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 algn="just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Sarapan Pagi 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0" lvl="0" indent="0" algn="ctr" defTabSz="914400" rtl="0" eaLnBrk="1" fontAlgn="auto" latinLnBrk="0" hangingPunct="1">
                        <a:lnSpc>
                          <a:spcPts val="15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25584"/>
                  </a:ext>
                </a:extLst>
              </a:tr>
              <a:tr h="6821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9.00 am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5088" indent="109538">
                        <a:lnSpc>
                          <a:spcPct val="1000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 Bersama Bank Islam :</a:t>
                      </a:r>
                    </a:p>
                    <a:p>
                      <a:pPr marL="65088" indent="109538">
                        <a:lnSpc>
                          <a:spcPct val="1000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Ceramah Kecemerlangan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Bank Islam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Dewan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35438"/>
                  </a:ext>
                </a:extLst>
              </a:tr>
              <a:tr h="6821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11.00 am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 Nilai Teras MPC   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Josffa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38073"/>
                  </a:ext>
                </a:extLst>
              </a:tr>
              <a:tr h="432282">
                <a:tc>
                  <a:txBody>
                    <a:bodyPr/>
                    <a:lstStyle/>
                    <a:p>
                      <a:pPr algn="ctr"/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12.15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5088" marR="40005" indent="109538">
                        <a:lnSpc>
                          <a:spcPts val="16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Rehat / Makan Tengah Hari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r>
                        <a:rPr lang="ms-MY" sz="14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0348"/>
                  </a:ext>
                </a:extLst>
              </a:tr>
              <a:tr h="770955">
                <a:tc>
                  <a:txBody>
                    <a:bodyPr/>
                    <a:lstStyle/>
                    <a:p>
                      <a:pPr marL="69850" algn="ctr">
                        <a:lnSpc>
                          <a:spcPts val="15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2.45 pm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07950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Sesi PWMPC : Pengenalan PWMPC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Khairizal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62091"/>
                  </a:ext>
                </a:extLst>
              </a:tr>
              <a:tr h="694988">
                <a:tc>
                  <a:txBody>
                    <a:bodyPr/>
                    <a:lstStyle/>
                    <a:p>
                      <a:pPr marL="69850" algn="ctr">
                        <a:lnSpc>
                          <a:spcPts val="1500"/>
                        </a:lnSpc>
                      </a:pPr>
                      <a:r>
                        <a:rPr lang="ms-MY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MY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600"/>
                        </a:lnSpc>
                      </a:pPr>
                      <a:r>
                        <a:rPr lang="ms-MY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4.30 pm</a:t>
                      </a: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indent="0" defTabSz="896938">
                        <a:lnSpc>
                          <a:spcPct val="1000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Perkongsian Penempatan Pegawai MPC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 Josffa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040" marR="82550" algn="ctr">
                        <a:lnSpc>
                          <a:spcPts val="1525"/>
                        </a:lnSpc>
                      </a:pPr>
                      <a:r>
                        <a:rPr lang="ms-MY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Fizikal</a:t>
                      </a: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77943"/>
                  </a:ext>
                </a:extLst>
              </a:tr>
              <a:tr h="427598"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5.00 pm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indent="85725">
                        <a:lnSpc>
                          <a:spcPts val="1500"/>
                        </a:lnSpc>
                      </a:pPr>
                      <a:r>
                        <a:rPr lang="ms-MY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Program Tamat / Minum Petang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ts val="1595"/>
                        </a:lnSpc>
                      </a:pPr>
                      <a:endParaRPr lang="en-MY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 indent="381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en-MY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8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08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>
            <a:extLst>
              <a:ext uri="{FF2B5EF4-FFF2-40B4-BE49-F238E27FC236}">
                <a16:creationId xmlns:a16="http://schemas.microsoft.com/office/drawing/2014/main" id="{6EF8B749-EBC8-5D78-A0F4-449A1C7B2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r="12953" b="15344"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>
            <a:extLst>
              <a:ext uri="{FF2B5EF4-FFF2-40B4-BE49-F238E27FC236}">
                <a16:creationId xmlns:a16="http://schemas.microsoft.com/office/drawing/2014/main" id="{B5B44D3F-AD4F-CB68-DF32-85676E6D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18"/>
          <a:stretch>
            <a:fillRect/>
          </a:stretch>
        </p:blipFill>
        <p:spPr bwMode="auto">
          <a:xfrm>
            <a:off x="6723063" y="3327400"/>
            <a:ext cx="4678362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2" descr="https://i1.wp.com/testautomationresources.com/wp-content/uploads/2018/09/q-and-a-icon-21627.png?fit=429%2C386&amp;ssl=1">
            <a:extLst>
              <a:ext uri="{FF2B5EF4-FFF2-40B4-BE49-F238E27FC236}">
                <a16:creationId xmlns:a16="http://schemas.microsoft.com/office/drawing/2014/main" id="{83FF55A5-6053-289D-30F3-08BDC371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1511300"/>
            <a:ext cx="481488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6b8cd9-bd1b-42be-9ead-ac23b289fc1b" xsi:nil="true"/>
    <lcf76f155ced4ddcb4097134ff3c332f xmlns="3f1d728e-57ea-4c34-b3d0-9e97becd9f0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16BCCC6F99D4CB616B96521AC6050" ma:contentTypeVersion="13" ma:contentTypeDescription="Create a new document." ma:contentTypeScope="" ma:versionID="726dc414fde35c6662e3d89dc0860cfb">
  <xsd:schema xmlns:xsd="http://www.w3.org/2001/XMLSchema" xmlns:xs="http://www.w3.org/2001/XMLSchema" xmlns:p="http://schemas.microsoft.com/office/2006/metadata/properties" xmlns:ns2="3f1d728e-57ea-4c34-b3d0-9e97becd9f02" xmlns:ns3="076b8cd9-bd1b-42be-9ead-ac23b289fc1b" targetNamespace="http://schemas.microsoft.com/office/2006/metadata/properties" ma:root="true" ma:fieldsID="e8bfc63893379a183b73e93da497d6c3" ns2:_="" ns3:_="">
    <xsd:import namespace="3f1d728e-57ea-4c34-b3d0-9e97becd9f02"/>
    <xsd:import namespace="076b8cd9-bd1b-42be-9ead-ac23b289fc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d728e-57ea-4c34-b3d0-9e97becd9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0d97803-e3ee-4198-a376-86e8196c94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b8cd9-bd1b-42be-9ead-ac23b289fc1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36434b0-f657-4e0e-a382-db1553d4ed94}" ma:internalName="TaxCatchAll" ma:showField="CatchAllData" ma:web="076b8cd9-bd1b-42be-9ead-ac23b289fc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8C838F-CAC4-4217-B300-F5C73C2F4B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A36EFE-039F-4720-B312-D0562143EE92}">
  <ds:schemaRefs>
    <ds:schemaRef ds:uri="http://schemas.microsoft.com/office/2006/metadata/properties"/>
    <ds:schemaRef ds:uri="http://schemas.microsoft.com/office/infopath/2007/PartnerControls"/>
    <ds:schemaRef ds:uri="076b8cd9-bd1b-42be-9ead-ac23b289fc1b"/>
    <ds:schemaRef ds:uri="3f1d728e-57ea-4c34-b3d0-9e97becd9f02"/>
  </ds:schemaRefs>
</ds:datastoreItem>
</file>

<file path=customXml/itemProps3.xml><?xml version="1.0" encoding="utf-8"?>
<ds:datastoreItem xmlns:ds="http://schemas.openxmlformats.org/officeDocument/2006/customXml" ds:itemID="{79C474B8-0EB6-4E16-A9CD-D475DE62B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1d728e-57ea-4c34-b3d0-9e97becd9f02"/>
    <ds:schemaRef ds:uri="076b8cd9-bd1b-42be-9ead-ac23b289fc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809</Words>
  <Application>Microsoft Office PowerPoint</Application>
  <PresentationFormat>Widescreen</PresentationFormat>
  <Paragraphs>294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Hisham Nordin</dc:creator>
  <cp:lastModifiedBy>Muhammad Hisham Nordin</cp:lastModifiedBy>
  <cp:revision>354</cp:revision>
  <dcterms:created xsi:type="dcterms:W3CDTF">2022-03-26T01:23:46Z</dcterms:created>
  <dcterms:modified xsi:type="dcterms:W3CDTF">2023-01-17T01:53:57Z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0x01010083116BCCC6F99D4CB616B96521AC6050</vt:lpwstr>
  </property>
</Properties>
</file>