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4"/>
  </p:sldMasterIdLst>
  <p:notesMasterIdLst>
    <p:notesMasterId r:id="rId7"/>
  </p:notesMasterIdLst>
  <p:sldIdLst>
    <p:sldId id="11000" r:id="rId5"/>
    <p:sldId id="11001" r:id="rId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A0C4B4-5C55-4C57-86BA-EF0BAAFE2ECF}" v="1" dt="2023-06-10T16:57:47.2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nthini Tamadoram" userId="a9221cb1-c2b7-4e05-8d54-545ab1161b8d" providerId="ADAL" clId="{E4A0C4B4-5C55-4C57-86BA-EF0BAAFE2ECF}"/>
    <pc:docChg chg="custSel modSld">
      <pc:chgData name="Shanthini Tamadoram" userId="a9221cb1-c2b7-4e05-8d54-545ab1161b8d" providerId="ADAL" clId="{E4A0C4B4-5C55-4C57-86BA-EF0BAAFE2ECF}" dt="2023-06-10T16:58:26.815" v="6" actId="207"/>
      <pc:docMkLst>
        <pc:docMk/>
      </pc:docMkLst>
      <pc:sldChg chg="delSp modSp mod">
        <pc:chgData name="Shanthini Tamadoram" userId="a9221cb1-c2b7-4e05-8d54-545ab1161b8d" providerId="ADAL" clId="{E4A0C4B4-5C55-4C57-86BA-EF0BAAFE2ECF}" dt="2023-06-10T16:58:26.815" v="6" actId="207"/>
        <pc:sldMkLst>
          <pc:docMk/>
          <pc:sldMk cId="2200121808" sldId="11000"/>
        </pc:sldMkLst>
        <pc:graphicFrameChg chg="modGraphic">
          <ac:chgData name="Shanthini Tamadoram" userId="a9221cb1-c2b7-4e05-8d54-545ab1161b8d" providerId="ADAL" clId="{E4A0C4B4-5C55-4C57-86BA-EF0BAAFE2ECF}" dt="2023-06-10T16:58:26.815" v="6" actId="207"/>
          <ac:graphicFrameMkLst>
            <pc:docMk/>
            <pc:sldMk cId="2200121808" sldId="11000"/>
            <ac:graphicFrameMk id="2" creationId="{35353D67-2773-5C3C-A9A6-9D197AE4CC26}"/>
          </ac:graphicFrameMkLst>
        </pc:graphicFrameChg>
        <pc:picChg chg="del">
          <ac:chgData name="Shanthini Tamadoram" userId="a9221cb1-c2b7-4e05-8d54-545ab1161b8d" providerId="ADAL" clId="{E4A0C4B4-5C55-4C57-86BA-EF0BAAFE2ECF}" dt="2023-06-10T16:58:10.662" v="3" actId="478"/>
          <ac:picMkLst>
            <pc:docMk/>
            <pc:sldMk cId="2200121808" sldId="11000"/>
            <ac:picMk id="3" creationId="{0BE55914-866F-530E-7CCC-4202828DBC15}"/>
          </ac:picMkLst>
        </pc:picChg>
      </pc:sldChg>
      <pc:sldChg chg="addSp modSp mod">
        <pc:chgData name="Shanthini Tamadoram" userId="a9221cb1-c2b7-4e05-8d54-545ab1161b8d" providerId="ADAL" clId="{E4A0C4B4-5C55-4C57-86BA-EF0BAAFE2ECF}" dt="2023-06-10T16:58:04.515" v="2" actId="207"/>
        <pc:sldMkLst>
          <pc:docMk/>
          <pc:sldMk cId="4239453384" sldId="11001"/>
        </pc:sldMkLst>
        <pc:graphicFrameChg chg="modGraphic">
          <ac:chgData name="Shanthini Tamadoram" userId="a9221cb1-c2b7-4e05-8d54-545ab1161b8d" providerId="ADAL" clId="{E4A0C4B4-5C55-4C57-86BA-EF0BAAFE2ECF}" dt="2023-06-10T16:58:04.515" v="2" actId="207"/>
          <ac:graphicFrameMkLst>
            <pc:docMk/>
            <pc:sldMk cId="4239453384" sldId="11001"/>
            <ac:graphicFrameMk id="2" creationId="{35353D67-2773-5C3C-A9A6-9D197AE4CC26}"/>
          </ac:graphicFrameMkLst>
        </pc:graphicFrameChg>
        <pc:picChg chg="add mod">
          <ac:chgData name="Shanthini Tamadoram" userId="a9221cb1-c2b7-4e05-8d54-545ab1161b8d" providerId="ADAL" clId="{E4A0C4B4-5C55-4C57-86BA-EF0BAAFE2ECF}" dt="2023-06-10T16:57:54.518" v="1" actId="1076"/>
          <ac:picMkLst>
            <pc:docMk/>
            <pc:sldMk cId="4239453384" sldId="11001"/>
            <ac:picMk id="10" creationId="{D8C21BC7-28E7-1857-3610-51BD1CFF19EF}"/>
          </ac:picMkLst>
        </pc:picChg>
      </pc:sldChg>
    </pc:docChg>
  </pc:docChgLst>
  <pc:docChgLst>
    <pc:chgData name="Shanthini Tamadoram" userId="a9221cb1-c2b7-4e05-8d54-545ab1161b8d" providerId="ADAL" clId="{9D23BEC1-ABF1-4E54-B222-AB7FD9F11EB9}"/>
    <pc:docChg chg="undo custSel addSld delSld modSld">
      <pc:chgData name="Shanthini Tamadoram" userId="a9221cb1-c2b7-4e05-8d54-545ab1161b8d" providerId="ADAL" clId="{9D23BEC1-ABF1-4E54-B222-AB7FD9F11EB9}" dt="2023-01-31T09:44:44.526" v="1993" actId="1035"/>
      <pc:docMkLst>
        <pc:docMk/>
      </pc:docMkLst>
      <pc:sldChg chg="addSp modSp mod">
        <pc:chgData name="Shanthini Tamadoram" userId="a9221cb1-c2b7-4e05-8d54-545ab1161b8d" providerId="ADAL" clId="{9D23BEC1-ABF1-4E54-B222-AB7FD9F11EB9}" dt="2023-01-31T09:43:26.292" v="1923" actId="1076"/>
        <pc:sldMkLst>
          <pc:docMk/>
          <pc:sldMk cId="2200121808" sldId="11000"/>
        </pc:sldMkLst>
        <pc:spChg chg="add mod">
          <ac:chgData name="Shanthini Tamadoram" userId="a9221cb1-c2b7-4e05-8d54-545ab1161b8d" providerId="ADAL" clId="{9D23BEC1-ABF1-4E54-B222-AB7FD9F11EB9}" dt="2023-01-31T09:42:39.496" v="1835" actId="207"/>
          <ac:spMkLst>
            <pc:docMk/>
            <pc:sldMk cId="2200121808" sldId="11000"/>
            <ac:spMk id="4" creationId="{E8EFBB8C-8CE3-43E4-36D6-CA91E8270EF8}"/>
          </ac:spMkLst>
        </pc:spChg>
        <pc:spChg chg="mod">
          <ac:chgData name="Shanthini Tamadoram" userId="a9221cb1-c2b7-4e05-8d54-545ab1161b8d" providerId="ADAL" clId="{9D23BEC1-ABF1-4E54-B222-AB7FD9F11EB9}" dt="2023-01-31T04:12:53.846" v="58" actId="20577"/>
          <ac:spMkLst>
            <pc:docMk/>
            <pc:sldMk cId="2200121808" sldId="11000"/>
            <ac:spMk id="5" creationId="{459DD332-C7EA-0E66-346A-DF912BAB052A}"/>
          </ac:spMkLst>
        </pc:spChg>
        <pc:spChg chg="mod">
          <ac:chgData name="Shanthini Tamadoram" userId="a9221cb1-c2b7-4e05-8d54-545ab1161b8d" providerId="ADAL" clId="{9D23BEC1-ABF1-4E54-B222-AB7FD9F11EB9}" dt="2023-01-31T09:35:32.591" v="1656" actId="1036"/>
          <ac:spMkLst>
            <pc:docMk/>
            <pc:sldMk cId="2200121808" sldId="11000"/>
            <ac:spMk id="6" creationId="{4055B53E-2934-4A56-9C61-53C8FA393D17}"/>
          </ac:spMkLst>
        </pc:spChg>
        <pc:spChg chg="mod">
          <ac:chgData name="Shanthini Tamadoram" userId="a9221cb1-c2b7-4e05-8d54-545ab1161b8d" providerId="ADAL" clId="{9D23BEC1-ABF1-4E54-B222-AB7FD9F11EB9}" dt="2023-01-31T09:35:32.591" v="1656" actId="1036"/>
          <ac:spMkLst>
            <pc:docMk/>
            <pc:sldMk cId="2200121808" sldId="11000"/>
            <ac:spMk id="7" creationId="{2332FC11-488B-4063-9687-A62C58C9E4F6}"/>
          </ac:spMkLst>
        </pc:spChg>
        <pc:spChg chg="mod">
          <ac:chgData name="Shanthini Tamadoram" userId="a9221cb1-c2b7-4e05-8d54-545ab1161b8d" providerId="ADAL" clId="{9D23BEC1-ABF1-4E54-B222-AB7FD9F11EB9}" dt="2023-01-31T09:35:32.591" v="1656" actId="1036"/>
          <ac:spMkLst>
            <pc:docMk/>
            <pc:sldMk cId="2200121808" sldId="11000"/>
            <ac:spMk id="8" creationId="{8C8DBF58-9F16-485E-8180-5CE67C00A089}"/>
          </ac:spMkLst>
        </pc:spChg>
        <pc:spChg chg="mod">
          <ac:chgData name="Shanthini Tamadoram" userId="a9221cb1-c2b7-4e05-8d54-545ab1161b8d" providerId="ADAL" clId="{9D23BEC1-ABF1-4E54-B222-AB7FD9F11EB9}" dt="2023-01-31T09:35:32.591" v="1656" actId="1036"/>
          <ac:spMkLst>
            <pc:docMk/>
            <pc:sldMk cId="2200121808" sldId="11000"/>
            <ac:spMk id="9" creationId="{C9D01135-6A01-4E55-BCE8-B216AF6E7DF8}"/>
          </ac:spMkLst>
        </pc:spChg>
        <pc:spChg chg="add mod">
          <ac:chgData name="Shanthini Tamadoram" userId="a9221cb1-c2b7-4e05-8d54-545ab1161b8d" providerId="ADAL" clId="{9D23BEC1-ABF1-4E54-B222-AB7FD9F11EB9}" dt="2023-01-31T09:43:15.582" v="1922" actId="20577"/>
          <ac:spMkLst>
            <pc:docMk/>
            <pc:sldMk cId="2200121808" sldId="11000"/>
            <ac:spMk id="10" creationId="{0366D1BE-0C1C-B6E9-EE6A-1CDAADCB43FC}"/>
          </ac:spMkLst>
        </pc:spChg>
        <pc:graphicFrameChg chg="mod modGraphic">
          <ac:chgData name="Shanthini Tamadoram" userId="a9221cb1-c2b7-4e05-8d54-545ab1161b8d" providerId="ADAL" clId="{9D23BEC1-ABF1-4E54-B222-AB7FD9F11EB9}" dt="2023-01-31T09:41:44.901" v="1792" actId="20577"/>
          <ac:graphicFrameMkLst>
            <pc:docMk/>
            <pc:sldMk cId="2200121808" sldId="11000"/>
            <ac:graphicFrameMk id="2" creationId="{35353D67-2773-5C3C-A9A6-9D197AE4CC26}"/>
          </ac:graphicFrameMkLst>
        </pc:graphicFrameChg>
        <pc:picChg chg="mod">
          <ac:chgData name="Shanthini Tamadoram" userId="a9221cb1-c2b7-4e05-8d54-545ab1161b8d" providerId="ADAL" clId="{9D23BEC1-ABF1-4E54-B222-AB7FD9F11EB9}" dt="2023-01-31T09:43:26.292" v="1923" actId="1076"/>
          <ac:picMkLst>
            <pc:docMk/>
            <pc:sldMk cId="2200121808" sldId="11000"/>
            <ac:picMk id="3" creationId="{0BE55914-866F-530E-7CCC-4202828DBC15}"/>
          </ac:picMkLst>
        </pc:picChg>
      </pc:sldChg>
      <pc:sldChg chg="add del">
        <pc:chgData name="Shanthini Tamadoram" userId="a9221cb1-c2b7-4e05-8d54-545ab1161b8d" providerId="ADAL" clId="{9D23BEC1-ABF1-4E54-B222-AB7FD9F11EB9}" dt="2023-01-31T09:07:21.110" v="1296" actId="47"/>
        <pc:sldMkLst>
          <pc:docMk/>
          <pc:sldMk cId="2695209646" sldId="11001"/>
        </pc:sldMkLst>
      </pc:sldChg>
      <pc:sldChg chg="addSp delSp modSp add mod">
        <pc:chgData name="Shanthini Tamadoram" userId="a9221cb1-c2b7-4e05-8d54-545ab1161b8d" providerId="ADAL" clId="{9D23BEC1-ABF1-4E54-B222-AB7FD9F11EB9}" dt="2023-01-31T09:44:44.526" v="1993" actId="1035"/>
        <pc:sldMkLst>
          <pc:docMk/>
          <pc:sldMk cId="4239453384" sldId="11001"/>
        </pc:sldMkLst>
        <pc:spChg chg="add mod">
          <ac:chgData name="Shanthini Tamadoram" userId="a9221cb1-c2b7-4e05-8d54-545ab1161b8d" providerId="ADAL" clId="{9D23BEC1-ABF1-4E54-B222-AB7FD9F11EB9}" dt="2023-01-31T09:44:44.526" v="1993" actId="1035"/>
          <ac:spMkLst>
            <pc:docMk/>
            <pc:sldMk cId="4239453384" sldId="11001"/>
            <ac:spMk id="3" creationId="{2777BF26-AC70-1468-17E3-7048E68FA8DB}"/>
          </ac:spMkLst>
        </pc:spChg>
        <pc:spChg chg="add mod">
          <ac:chgData name="Shanthini Tamadoram" userId="a9221cb1-c2b7-4e05-8d54-545ab1161b8d" providerId="ADAL" clId="{9D23BEC1-ABF1-4E54-B222-AB7FD9F11EB9}" dt="2023-01-31T09:44:44.526" v="1993" actId="1035"/>
          <ac:spMkLst>
            <pc:docMk/>
            <pc:sldMk cId="4239453384" sldId="11001"/>
            <ac:spMk id="4" creationId="{B930D43C-2F05-43A2-263D-35C6F8463834}"/>
          </ac:spMkLst>
        </pc:spChg>
        <pc:spChg chg="mod">
          <ac:chgData name="Shanthini Tamadoram" userId="a9221cb1-c2b7-4e05-8d54-545ab1161b8d" providerId="ADAL" clId="{9D23BEC1-ABF1-4E54-B222-AB7FD9F11EB9}" dt="2023-01-31T09:14:08.499" v="1452" actId="1035"/>
          <ac:spMkLst>
            <pc:docMk/>
            <pc:sldMk cId="4239453384" sldId="11001"/>
            <ac:spMk id="6" creationId="{4055B53E-2934-4A56-9C61-53C8FA393D17}"/>
          </ac:spMkLst>
        </pc:spChg>
        <pc:spChg chg="mod">
          <ac:chgData name="Shanthini Tamadoram" userId="a9221cb1-c2b7-4e05-8d54-545ab1161b8d" providerId="ADAL" clId="{9D23BEC1-ABF1-4E54-B222-AB7FD9F11EB9}" dt="2023-01-31T09:14:08.499" v="1452" actId="1035"/>
          <ac:spMkLst>
            <pc:docMk/>
            <pc:sldMk cId="4239453384" sldId="11001"/>
            <ac:spMk id="7" creationId="{2332FC11-488B-4063-9687-A62C58C9E4F6}"/>
          </ac:spMkLst>
        </pc:spChg>
        <pc:spChg chg="mod">
          <ac:chgData name="Shanthini Tamadoram" userId="a9221cb1-c2b7-4e05-8d54-545ab1161b8d" providerId="ADAL" clId="{9D23BEC1-ABF1-4E54-B222-AB7FD9F11EB9}" dt="2023-01-31T09:14:08.499" v="1452" actId="1035"/>
          <ac:spMkLst>
            <pc:docMk/>
            <pc:sldMk cId="4239453384" sldId="11001"/>
            <ac:spMk id="8" creationId="{8C8DBF58-9F16-485E-8180-5CE67C00A089}"/>
          </ac:spMkLst>
        </pc:spChg>
        <pc:spChg chg="mod">
          <ac:chgData name="Shanthini Tamadoram" userId="a9221cb1-c2b7-4e05-8d54-545ab1161b8d" providerId="ADAL" clId="{9D23BEC1-ABF1-4E54-B222-AB7FD9F11EB9}" dt="2023-01-31T09:14:08.499" v="1452" actId="1035"/>
          <ac:spMkLst>
            <pc:docMk/>
            <pc:sldMk cId="4239453384" sldId="11001"/>
            <ac:spMk id="9" creationId="{C9D01135-6A01-4E55-BCE8-B216AF6E7DF8}"/>
          </ac:spMkLst>
        </pc:spChg>
        <pc:graphicFrameChg chg="mod modGraphic">
          <ac:chgData name="Shanthini Tamadoram" userId="a9221cb1-c2b7-4e05-8d54-545ab1161b8d" providerId="ADAL" clId="{9D23BEC1-ABF1-4E54-B222-AB7FD9F11EB9}" dt="2023-01-31T09:44:24.695" v="1952" actId="20577"/>
          <ac:graphicFrameMkLst>
            <pc:docMk/>
            <pc:sldMk cId="4239453384" sldId="11001"/>
            <ac:graphicFrameMk id="2" creationId="{35353D67-2773-5C3C-A9A6-9D197AE4CC26}"/>
          </ac:graphicFrameMkLst>
        </pc:graphicFrameChg>
        <pc:picChg chg="del">
          <ac:chgData name="Shanthini Tamadoram" userId="a9221cb1-c2b7-4e05-8d54-545ab1161b8d" providerId="ADAL" clId="{9D23BEC1-ABF1-4E54-B222-AB7FD9F11EB9}" dt="2023-01-31T09:08:30.432" v="1300" actId="478"/>
          <ac:picMkLst>
            <pc:docMk/>
            <pc:sldMk cId="4239453384" sldId="11001"/>
            <ac:picMk id="3" creationId="{0BE55914-866F-530E-7CCC-4202828DBC1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180B862-0B56-4EE0-BE4E-D63E6CB6A9D3}" type="datetimeFigureOut">
              <a:rPr lang="en-MY" smtClean="0"/>
              <a:t>11/6/2023</a:t>
            </a:fld>
            <a:endParaRPr lang="en-MY"/>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D889C07B-402A-4785-B96F-727A330A29DD}" type="slidenum">
              <a:rPr lang="en-MY" smtClean="0"/>
              <a:t>‹#›</a:t>
            </a:fld>
            <a:endParaRPr lang="en-MY"/>
          </a:p>
        </p:txBody>
      </p:sp>
    </p:spTree>
    <p:extLst>
      <p:ext uri="{BB962C8B-B14F-4D97-AF65-F5344CB8AC3E}">
        <p14:creationId xmlns:p14="http://schemas.microsoft.com/office/powerpoint/2010/main" val="264774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5"/>
          </p:nvPr>
        </p:nvSpPr>
        <p:spPr/>
        <p:txBody>
          <a:bodyPr/>
          <a:lstStyle/>
          <a:p>
            <a:fld id="{D889C07B-402A-4785-B96F-727A330A29DD}" type="slidenum">
              <a:rPr lang="en-MY" smtClean="0"/>
              <a:t>1</a:t>
            </a:fld>
            <a:endParaRPr lang="en-MY"/>
          </a:p>
        </p:txBody>
      </p:sp>
    </p:spTree>
    <p:extLst>
      <p:ext uri="{BB962C8B-B14F-4D97-AF65-F5344CB8AC3E}">
        <p14:creationId xmlns:p14="http://schemas.microsoft.com/office/powerpoint/2010/main" val="1460169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5"/>
          </p:nvPr>
        </p:nvSpPr>
        <p:spPr/>
        <p:txBody>
          <a:bodyPr/>
          <a:lstStyle/>
          <a:p>
            <a:fld id="{D889C07B-402A-4785-B96F-727A330A29DD}" type="slidenum">
              <a:rPr lang="en-MY" smtClean="0"/>
              <a:t>2</a:t>
            </a:fld>
            <a:endParaRPr lang="en-MY"/>
          </a:p>
        </p:txBody>
      </p:sp>
    </p:spTree>
    <p:extLst>
      <p:ext uri="{BB962C8B-B14F-4D97-AF65-F5344CB8AC3E}">
        <p14:creationId xmlns:p14="http://schemas.microsoft.com/office/powerpoint/2010/main" val="282003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D4D33-A380-AA80-94BD-90C0CEAF02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36297541-872D-FDB4-6576-B7EAF71542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D91D2F30-B063-15CB-9179-D1627CA978D1}"/>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AE24CD7A-E1A6-535E-99B9-CDF8360C491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00F5752D-1B72-A93C-A27A-E8E646A2EA23}"/>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0354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98763-BE52-3CA3-D8CA-EBF29F7FBAC1}"/>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42B12937-A7DA-37AC-9661-6464404CA3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B1C3B75C-5452-F65A-4433-5DAC57A41166}"/>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DCA3565E-7A6A-B0C6-B309-11B7FA8741DF}"/>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4C6331F4-8B87-8A6E-261C-3D490522F877}"/>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627255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4B77C-4BFA-A760-A239-2B2D208B47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63A8B4CA-B7AA-8C0B-16E8-91F498E5E9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15EAA747-E465-74DE-1832-9102486FF0F3}"/>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B612A66B-1D7A-65B4-E7A8-A9B712E5176A}"/>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3618827A-4B33-826D-F8EA-7B81D885B066}"/>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06522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75B48-555D-1A7F-B2E2-365D198E58F8}"/>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CA593B7B-EAF3-61C2-6F7C-7CD40FA65F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0BBFBFB2-8742-E5E0-4237-97BE0309814D}"/>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13122B0A-EE64-0BD7-A095-108EF269461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ABC2F339-929F-B021-E571-AEE1E820E4C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170041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3AD5-E4DF-D223-4586-49BAF4D419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572C433A-C7E4-65A7-A38A-AF3122C19C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04AAD7-890D-1A46-9BD4-B5D8FACCADA1}"/>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E8318669-C332-984E-C54C-B05DD869EDA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361A5E8-C394-DEE1-B93F-FDBC25F6AABC}"/>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1527313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ECE1D-2FF1-DFFF-0CAB-E7DB5FBFBFEA}"/>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D82FA48B-4B8B-D3E8-AA67-962A7063F2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B6AA00F0-DB2F-7D30-699A-2C1EA17BC2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14B97AFB-8CCC-85A1-B626-C1E1788FA94C}"/>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6" name="Footer Placeholder 5">
            <a:extLst>
              <a:ext uri="{FF2B5EF4-FFF2-40B4-BE49-F238E27FC236}">
                <a16:creationId xmlns:a16="http://schemas.microsoft.com/office/drawing/2014/main" id="{F224DAFF-F522-18F2-578B-16C34C03B4C8}"/>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EA4D2072-AB7A-4083-C4BA-2F66ACD6804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52906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F5E2-BDF0-65B7-821D-D8E0D5A3D283}"/>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4EF6D6CF-3A5D-AF77-76DC-170F8B49AA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F46BF2-3292-2102-517F-96A39992FE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D6F588A7-2FC4-F3F3-6580-F008FCE07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32644F-FFC6-AA71-EA74-A42B077084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28957EC1-1D99-0DEA-A7B8-771B69011D06}"/>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8" name="Footer Placeholder 7">
            <a:extLst>
              <a:ext uri="{FF2B5EF4-FFF2-40B4-BE49-F238E27FC236}">
                <a16:creationId xmlns:a16="http://schemas.microsoft.com/office/drawing/2014/main" id="{D0622369-63A9-2265-56CD-D4DDBDAB0CDE}"/>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624358C4-C6E5-8490-BA24-3AFD90A86D6D}"/>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8648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3F0E9-0061-B520-4C08-934F3A8D8065}"/>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13BD79BA-A076-6A61-5D13-976E708873ED}"/>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4" name="Footer Placeholder 3">
            <a:extLst>
              <a:ext uri="{FF2B5EF4-FFF2-40B4-BE49-F238E27FC236}">
                <a16:creationId xmlns:a16="http://schemas.microsoft.com/office/drawing/2014/main" id="{B9B7BCD8-C869-B64B-5F1C-9969461D9C0C}"/>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DE9DA8F8-B0DC-236B-A8A5-708C45F29070}"/>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2688553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0C440C-FC5E-075A-E0E7-C3AC93098680}"/>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3" name="Footer Placeholder 2">
            <a:extLst>
              <a:ext uri="{FF2B5EF4-FFF2-40B4-BE49-F238E27FC236}">
                <a16:creationId xmlns:a16="http://schemas.microsoft.com/office/drawing/2014/main" id="{4C31EB74-42A6-57D0-AAA2-28EF1F1E9AC1}"/>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ED2BE67C-D132-43B5-5B25-C27460A056F0}"/>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813750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DE54C-E2DB-354C-3C99-FECA6E8E9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1A76001B-A488-01D0-EA16-0D29C918DB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199284E9-54FC-B433-28DA-14BDCA7850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3D7D92-5C14-25BC-63C0-E004F66467A5}"/>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6" name="Footer Placeholder 5">
            <a:extLst>
              <a:ext uri="{FF2B5EF4-FFF2-40B4-BE49-F238E27FC236}">
                <a16:creationId xmlns:a16="http://schemas.microsoft.com/office/drawing/2014/main" id="{5FA150E1-52D7-F363-B8B8-F049D05B7B1D}"/>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886E343A-D02A-3455-7760-750B40430369}"/>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3509165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B52D9-3166-4818-D5A6-8B70E50DC8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FC6E227A-4DA4-D420-5183-7B7B6C07D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B3B69823-ACAC-441C-DB8F-C196EA0B3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839CDA-6524-FEC3-1A37-D1CC82908E94}"/>
              </a:ext>
            </a:extLst>
          </p:cNvPr>
          <p:cNvSpPr>
            <a:spLocks noGrp="1"/>
          </p:cNvSpPr>
          <p:nvPr>
            <p:ph type="dt" sz="half" idx="10"/>
          </p:nvPr>
        </p:nvSpPr>
        <p:spPr/>
        <p:txBody>
          <a:bodyPr/>
          <a:lstStyle/>
          <a:p>
            <a:fld id="{AA5092F3-F7F6-4B18-B8B1-773E68AC930C}" type="datetimeFigureOut">
              <a:rPr lang="en-MY" smtClean="0"/>
              <a:t>11/6/2023</a:t>
            </a:fld>
            <a:endParaRPr lang="en-MY"/>
          </a:p>
        </p:txBody>
      </p:sp>
      <p:sp>
        <p:nvSpPr>
          <p:cNvPr id="6" name="Footer Placeholder 5">
            <a:extLst>
              <a:ext uri="{FF2B5EF4-FFF2-40B4-BE49-F238E27FC236}">
                <a16:creationId xmlns:a16="http://schemas.microsoft.com/office/drawing/2014/main" id="{D266BD50-F944-511B-8310-15EF5B7317C3}"/>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DA65BB81-77BD-753D-5A34-DE8B567161C4}"/>
              </a:ext>
            </a:extLst>
          </p:cNvPr>
          <p:cNvSpPr>
            <a:spLocks noGrp="1"/>
          </p:cNvSpPr>
          <p:nvPr>
            <p:ph type="sldNum" sz="quarter" idx="12"/>
          </p:nvPr>
        </p:nvSpPr>
        <p:spPr/>
        <p:txBody>
          <a:bodyPr/>
          <a:lstStyle/>
          <a:p>
            <a:fld id="{6850821A-FA61-410A-8EAD-4C8878F2A079}" type="slidenum">
              <a:rPr lang="en-MY" smtClean="0"/>
              <a:t>‹#›</a:t>
            </a:fld>
            <a:endParaRPr lang="en-MY"/>
          </a:p>
        </p:txBody>
      </p:sp>
    </p:spTree>
    <p:extLst>
      <p:ext uri="{BB962C8B-B14F-4D97-AF65-F5344CB8AC3E}">
        <p14:creationId xmlns:p14="http://schemas.microsoft.com/office/powerpoint/2010/main" val="610649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FD41B6-4EBC-22B8-F9A3-0204969F5B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48A10264-5784-B5E0-BBCC-6FF33F86C2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0C4C15D-17A4-D216-1375-D49EED93D0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092F3-F7F6-4B18-B8B1-773E68AC930C}" type="datetimeFigureOut">
              <a:rPr lang="en-MY" smtClean="0"/>
              <a:t>11/6/2023</a:t>
            </a:fld>
            <a:endParaRPr lang="en-MY"/>
          </a:p>
        </p:txBody>
      </p:sp>
      <p:sp>
        <p:nvSpPr>
          <p:cNvPr id="5" name="Footer Placeholder 4">
            <a:extLst>
              <a:ext uri="{FF2B5EF4-FFF2-40B4-BE49-F238E27FC236}">
                <a16:creationId xmlns:a16="http://schemas.microsoft.com/office/drawing/2014/main" id="{8B53EE37-A31D-C8B1-0DD9-89EE7E2C3B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1EF32417-E155-2607-5796-BE3E975329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50821A-FA61-410A-8EAD-4C8878F2A079}" type="slidenum">
              <a:rPr lang="en-MY" smtClean="0"/>
              <a:t>‹#›</a:t>
            </a:fld>
            <a:endParaRPr lang="en-MY"/>
          </a:p>
        </p:txBody>
      </p:sp>
    </p:spTree>
    <p:extLst>
      <p:ext uri="{BB962C8B-B14F-4D97-AF65-F5344CB8AC3E}">
        <p14:creationId xmlns:p14="http://schemas.microsoft.com/office/powerpoint/2010/main" val="3152174583"/>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59DD332-C7EA-0E66-346A-DF912BAB052A}"/>
              </a:ext>
            </a:extLst>
          </p:cNvPr>
          <p:cNvSpPr/>
          <p:nvPr/>
        </p:nvSpPr>
        <p:spPr>
          <a:xfrm>
            <a:off x="0" y="-14213"/>
            <a:ext cx="12192000" cy="50888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MY" sz="1800" b="1" dirty="0">
                <a:effectLst/>
                <a:latin typeface="Arial" panose="020B0604020202020204" pitchFamily="34" charset="0"/>
                <a:ea typeface="Calibri" panose="020F0502020204030204" pitchFamily="34" charset="0"/>
                <a:cs typeface="Arial" panose="020B0604020202020204" pitchFamily="34" charset="0"/>
              </a:rPr>
              <a:t>MILESTONE FOR WORLD COMPETITIVENESS YEARBOOK (WCY) ACTIVITIES</a:t>
            </a:r>
            <a:endParaRPr kumimoji="0" lang="en-US"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sym typeface="Arial"/>
            </a:endParaRPr>
          </a:p>
        </p:txBody>
      </p:sp>
      <p:sp>
        <p:nvSpPr>
          <p:cNvPr id="6" name="Rectangle 5">
            <a:extLst>
              <a:ext uri="{FF2B5EF4-FFF2-40B4-BE49-F238E27FC236}">
                <a16:creationId xmlns:a16="http://schemas.microsoft.com/office/drawing/2014/main" id="{4055B53E-2934-4A56-9C61-53C8FA393D17}"/>
              </a:ext>
            </a:extLst>
          </p:cNvPr>
          <p:cNvSpPr/>
          <p:nvPr/>
        </p:nvSpPr>
        <p:spPr>
          <a:xfrm>
            <a:off x="542676" y="6561384"/>
            <a:ext cx="556592" cy="20683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TextBox 6">
            <a:extLst>
              <a:ext uri="{FF2B5EF4-FFF2-40B4-BE49-F238E27FC236}">
                <a16:creationId xmlns:a16="http://schemas.microsoft.com/office/drawing/2014/main" id="{2332FC11-488B-4063-9687-A62C58C9E4F6}"/>
              </a:ext>
            </a:extLst>
          </p:cNvPr>
          <p:cNvSpPr txBox="1"/>
          <p:nvPr/>
        </p:nvSpPr>
        <p:spPr>
          <a:xfrm flipH="1">
            <a:off x="1099267" y="6541456"/>
            <a:ext cx="856141"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Actual</a:t>
            </a:r>
            <a:endParaRPr lang="en-MY" sz="120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8C8DBF58-9F16-485E-8180-5CE67C00A089}"/>
              </a:ext>
            </a:extLst>
          </p:cNvPr>
          <p:cNvSpPr/>
          <p:nvPr/>
        </p:nvSpPr>
        <p:spPr>
          <a:xfrm>
            <a:off x="2338346" y="6542559"/>
            <a:ext cx="556592" cy="20683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TextBox 8">
            <a:extLst>
              <a:ext uri="{FF2B5EF4-FFF2-40B4-BE49-F238E27FC236}">
                <a16:creationId xmlns:a16="http://schemas.microsoft.com/office/drawing/2014/main" id="{C9D01135-6A01-4E55-BCE8-B216AF6E7DF8}"/>
              </a:ext>
            </a:extLst>
          </p:cNvPr>
          <p:cNvSpPr txBox="1"/>
          <p:nvPr/>
        </p:nvSpPr>
        <p:spPr>
          <a:xfrm flipH="1">
            <a:off x="3054627" y="6497215"/>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Plan</a:t>
            </a:r>
            <a:endParaRPr lang="en-MY" sz="1200"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35353D67-2773-5C3C-A9A6-9D197AE4CC26}"/>
              </a:ext>
            </a:extLst>
          </p:cNvPr>
          <p:cNvGraphicFramePr>
            <a:graphicFrameLocks noGrp="1"/>
          </p:cNvGraphicFramePr>
          <p:nvPr>
            <p:extLst>
              <p:ext uri="{D42A27DB-BD31-4B8C-83A1-F6EECF244321}">
                <p14:modId xmlns:p14="http://schemas.microsoft.com/office/powerpoint/2010/main" val="2489366103"/>
              </p:ext>
            </p:extLst>
          </p:nvPr>
        </p:nvGraphicFramePr>
        <p:xfrm>
          <a:off x="164953" y="538916"/>
          <a:ext cx="11782215" cy="5958506"/>
        </p:xfrm>
        <a:graphic>
          <a:graphicData uri="http://schemas.openxmlformats.org/drawingml/2006/table">
            <a:tbl>
              <a:tblPr/>
              <a:tblGrid>
                <a:gridCol w="5792991">
                  <a:extLst>
                    <a:ext uri="{9D8B030D-6E8A-4147-A177-3AD203B41FA5}">
                      <a16:colId xmlns:a16="http://schemas.microsoft.com/office/drawing/2014/main" val="2278994063"/>
                    </a:ext>
                  </a:extLst>
                </a:gridCol>
                <a:gridCol w="499102">
                  <a:extLst>
                    <a:ext uri="{9D8B030D-6E8A-4147-A177-3AD203B41FA5}">
                      <a16:colId xmlns:a16="http://schemas.microsoft.com/office/drawing/2014/main" val="1008638716"/>
                    </a:ext>
                  </a:extLst>
                </a:gridCol>
                <a:gridCol w="499102">
                  <a:extLst>
                    <a:ext uri="{9D8B030D-6E8A-4147-A177-3AD203B41FA5}">
                      <a16:colId xmlns:a16="http://schemas.microsoft.com/office/drawing/2014/main" val="1058541382"/>
                    </a:ext>
                  </a:extLst>
                </a:gridCol>
                <a:gridCol w="499102">
                  <a:extLst>
                    <a:ext uri="{9D8B030D-6E8A-4147-A177-3AD203B41FA5}">
                      <a16:colId xmlns:a16="http://schemas.microsoft.com/office/drawing/2014/main" val="3218696674"/>
                    </a:ext>
                  </a:extLst>
                </a:gridCol>
                <a:gridCol w="499102">
                  <a:extLst>
                    <a:ext uri="{9D8B030D-6E8A-4147-A177-3AD203B41FA5}">
                      <a16:colId xmlns:a16="http://schemas.microsoft.com/office/drawing/2014/main" val="661829316"/>
                    </a:ext>
                  </a:extLst>
                </a:gridCol>
                <a:gridCol w="499102">
                  <a:extLst>
                    <a:ext uri="{9D8B030D-6E8A-4147-A177-3AD203B41FA5}">
                      <a16:colId xmlns:a16="http://schemas.microsoft.com/office/drawing/2014/main" val="1948671307"/>
                    </a:ext>
                  </a:extLst>
                </a:gridCol>
                <a:gridCol w="499102">
                  <a:extLst>
                    <a:ext uri="{9D8B030D-6E8A-4147-A177-3AD203B41FA5}">
                      <a16:colId xmlns:a16="http://schemas.microsoft.com/office/drawing/2014/main" val="3231706308"/>
                    </a:ext>
                  </a:extLst>
                </a:gridCol>
                <a:gridCol w="499102">
                  <a:extLst>
                    <a:ext uri="{9D8B030D-6E8A-4147-A177-3AD203B41FA5}">
                      <a16:colId xmlns:a16="http://schemas.microsoft.com/office/drawing/2014/main" val="1472700768"/>
                    </a:ext>
                  </a:extLst>
                </a:gridCol>
                <a:gridCol w="499102">
                  <a:extLst>
                    <a:ext uri="{9D8B030D-6E8A-4147-A177-3AD203B41FA5}">
                      <a16:colId xmlns:a16="http://schemas.microsoft.com/office/drawing/2014/main" val="1561752977"/>
                    </a:ext>
                  </a:extLst>
                </a:gridCol>
                <a:gridCol w="499102">
                  <a:extLst>
                    <a:ext uri="{9D8B030D-6E8A-4147-A177-3AD203B41FA5}">
                      <a16:colId xmlns:a16="http://schemas.microsoft.com/office/drawing/2014/main" val="2818376177"/>
                    </a:ext>
                  </a:extLst>
                </a:gridCol>
                <a:gridCol w="499102">
                  <a:extLst>
                    <a:ext uri="{9D8B030D-6E8A-4147-A177-3AD203B41FA5}">
                      <a16:colId xmlns:a16="http://schemas.microsoft.com/office/drawing/2014/main" val="1451891008"/>
                    </a:ext>
                  </a:extLst>
                </a:gridCol>
                <a:gridCol w="499102">
                  <a:extLst>
                    <a:ext uri="{9D8B030D-6E8A-4147-A177-3AD203B41FA5}">
                      <a16:colId xmlns:a16="http://schemas.microsoft.com/office/drawing/2014/main" val="3597738206"/>
                    </a:ext>
                  </a:extLst>
                </a:gridCol>
                <a:gridCol w="499102">
                  <a:extLst>
                    <a:ext uri="{9D8B030D-6E8A-4147-A177-3AD203B41FA5}">
                      <a16:colId xmlns:a16="http://schemas.microsoft.com/office/drawing/2014/main" val="3153352644"/>
                    </a:ext>
                  </a:extLst>
                </a:gridCol>
              </a:tblGrid>
              <a:tr h="0">
                <a:tc rowSpan="2">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 / Time</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gridSpan="12">
                  <a:txBody>
                    <a:bodyPr/>
                    <a:lstStyle/>
                    <a:p>
                      <a:pPr algn="ctr" fontAlgn="base">
                        <a:lnSpc>
                          <a:spcPct val="150000"/>
                        </a:lnSpc>
                      </a:pPr>
                      <a:r>
                        <a:rPr lang="en-US" sz="1200" b="1" i="0" dirty="0">
                          <a:solidFill>
                            <a:srgbClr val="000000"/>
                          </a:solidFill>
                          <a:effectLst/>
                          <a:latin typeface="Arial" panose="020B0604020202020204" pitchFamily="34" charset="0"/>
                          <a:cs typeface="Arial" panose="020B0604020202020204" pitchFamily="34" charset="0"/>
                        </a:rPr>
                        <a:t>2023</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r>
                        <a:rPr lang="en-US" sz="1200" b="1" i="0">
                          <a:solidFill>
                            <a:srgbClr val="000000"/>
                          </a:solidFill>
                          <a:effectLst/>
                          <a:latin typeface="Arial" panose="020B0604020202020204" pitchFamily="34" charset="0"/>
                          <a:cs typeface="Arial" panose="020B0604020202020204" pitchFamily="34" charset="0"/>
                        </a:rPr>
                        <a:t>2023</a:t>
                      </a: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8877259"/>
                  </a:ext>
                </a:extLst>
              </a:tr>
              <a:tr h="0">
                <a:tc vMerge="1">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JAN</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FEB</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APR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JUNE</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JULY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a:solidFill>
                            <a:srgbClr val="000000"/>
                          </a:solidFill>
                          <a:effectLst/>
                          <a:latin typeface="Arial" panose="020B0604020202020204" pitchFamily="34" charset="0"/>
                          <a:cs typeface="Arial" panose="020B0604020202020204" pitchFamily="34" charset="0"/>
                        </a:rPr>
                        <a:t>AUG</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SEPT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OCT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NOV</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DEC</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682200"/>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 NCS Meeting with TKP</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18</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1163733"/>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 Email from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World Competitiveness Center and Partner Institute on Translation Survey</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25</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5412264"/>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3. BOM Paper and Approval Procedures</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7124840"/>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4. Prepare the list of AIPG Members and Potential Survey Respondents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3425165"/>
                  </a:ext>
                </a:extLst>
              </a:tr>
              <a:tr h="0">
                <a:tc>
                  <a:txBody>
                    <a:bodyPr/>
                    <a:lstStyle/>
                    <a:p>
                      <a:pPr>
                        <a:lnSpc>
                          <a:spcPct val="15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5.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sends list of data to be completed with the most recent information from national statistics (HARD DATA) </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5480562"/>
                  </a:ext>
                </a:extLst>
              </a:tr>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6. WCC sends the link to the online business executives' questionnaire, for all languages</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7497700"/>
                  </a:ext>
                </a:extLst>
              </a:tr>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7. Meeting with IAPG Members (Mr. Wong Presentation on Data Definition to IAPG Members)</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2085394"/>
                  </a:ext>
                </a:extLst>
              </a:tr>
              <a:tr h="102039">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8.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and Partners carry out a mailing (e-mail with link to the online questionnaire) to business executives in top or middle management, representative of all sectors of the economy, according to WCC survey guidelines</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r>
                        <a:rPr lang="en-MY" sz="1100" b="1" i="0" dirty="0">
                          <a:solidFill>
                            <a:srgbClr val="000000"/>
                          </a:solidFill>
                          <a:effectLst/>
                          <a:latin typeface="Arial" panose="020B0604020202020204" pitchFamily="34" charset="0"/>
                          <a:cs typeface="Arial" panose="020B0604020202020204" pitchFamily="34" charset="0"/>
                        </a:rPr>
                        <a:t>28</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base" latinLnBrk="0" hangingPunct="1">
                        <a:lnSpc>
                          <a:spcPct val="150000"/>
                        </a:lnSpc>
                        <a:spcBef>
                          <a:spcPts val="0"/>
                        </a:spcBef>
                        <a:spcAft>
                          <a:spcPts val="0"/>
                        </a:spcAft>
                        <a:buClrTx/>
                        <a:buSzTx/>
                        <a:buFontTx/>
                        <a:buNone/>
                        <a:tabLst/>
                        <a:defRPr/>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ct val="150000"/>
                        </a:lnSpc>
                      </a:pPr>
                      <a:endParaRPr lang="en-MY" sz="1100" b="1" i="0"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9721095"/>
                  </a:ext>
                </a:extLst>
              </a:tr>
              <a:tr h="0">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9. IMD WCY Survey (Workshop 1) (Online/Physical)</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22836"/>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10. Hard Data Submission to MPC from IAPG members (Deadline)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334893"/>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11. Checking and Key in of the Submitted Hard Data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1937632"/>
                  </a:ext>
                </a:extLst>
              </a:tr>
              <a:tr h="182438">
                <a:tc>
                  <a:txBody>
                    <a:bodyPr/>
                    <a:lstStyle/>
                    <a:p>
                      <a:pPr marL="0" marR="0" lvl="0" indent="0" algn="l" rtl="0" eaLnBrk="1" fontAlgn="auto" latinLnBrk="0" hangingPunct="1">
                        <a:lnSpc>
                          <a:spcPct val="150000"/>
                        </a:lnSpc>
                        <a:spcBef>
                          <a:spcPts val="0"/>
                        </a:spcBef>
                        <a:spcAft>
                          <a:spcPts val="800"/>
                        </a:spcAft>
                        <a:buClrTx/>
                        <a:buSzTx/>
                        <a:buFontTx/>
                        <a:buNone/>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11. </a:t>
                      </a: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Partners send back the completed list of statistical data. (HARD DATA SUBMISSION TO IMD) </a:t>
                      </a:r>
                      <a:endPar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1751089"/>
                  </a:ext>
                </a:extLst>
              </a:tr>
              <a:tr h="0">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MY"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12. IMD WCY Survey (Workshop 2) (Online/Physical)</a:t>
                      </a: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US"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6418808"/>
                  </a:ext>
                </a:extLst>
              </a:tr>
              <a:tr h="0">
                <a:tc>
                  <a:txBody>
                    <a:bodyPr/>
                    <a:lstStyle/>
                    <a:p>
                      <a:pPr>
                        <a:lnSpc>
                          <a:spcPct val="100000"/>
                        </a:lnSpc>
                        <a:spcAft>
                          <a:spcPts val="800"/>
                        </a:spcAft>
                      </a:pPr>
                      <a:r>
                        <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13. </a:t>
                      </a: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Submission of Key Challenges from Malaysia and Partner’s details update </a:t>
                      </a:r>
                      <a:endParaRPr lang="en-MY"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19</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US"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2310261"/>
                  </a:ext>
                </a:extLst>
              </a:tr>
              <a:tr h="0">
                <a:tc>
                  <a:txBody>
                    <a:bodyPr/>
                    <a:lstStyle/>
                    <a:p>
                      <a:pPr>
                        <a:lnSpc>
                          <a:spcPct val="15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14. </a:t>
                      </a: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deadline for survey responding online (END OF SURVEY)</a:t>
                      </a:r>
                      <a:endPar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a:r>
                        <a:rPr lang="en-MY" sz="1100" b="1" dirty="0">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0721676"/>
                  </a:ext>
                </a:extLst>
              </a:tr>
            </a:tbl>
          </a:graphicData>
        </a:graphic>
      </p:graphicFrame>
      <p:sp>
        <p:nvSpPr>
          <p:cNvPr id="4" name="Rectangle 3">
            <a:extLst>
              <a:ext uri="{FF2B5EF4-FFF2-40B4-BE49-F238E27FC236}">
                <a16:creationId xmlns:a16="http://schemas.microsoft.com/office/drawing/2014/main" id="{E8EFBB8C-8CE3-43E4-36D6-CA91E8270EF8}"/>
              </a:ext>
            </a:extLst>
          </p:cNvPr>
          <p:cNvSpPr/>
          <p:nvPr/>
        </p:nvSpPr>
        <p:spPr>
          <a:xfrm>
            <a:off x="3925649" y="6568347"/>
            <a:ext cx="556592" cy="20683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9">
            <a:extLst>
              <a:ext uri="{FF2B5EF4-FFF2-40B4-BE49-F238E27FC236}">
                <a16:creationId xmlns:a16="http://schemas.microsoft.com/office/drawing/2014/main" id="{0366D1BE-0C1C-B6E9-EE6A-1CDAADCB43FC}"/>
              </a:ext>
            </a:extLst>
          </p:cNvPr>
          <p:cNvSpPr txBox="1"/>
          <p:nvPr/>
        </p:nvSpPr>
        <p:spPr>
          <a:xfrm flipH="1">
            <a:off x="4726336" y="6551139"/>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MPC’s Task</a:t>
            </a:r>
            <a:endParaRPr lang="en-MY"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012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59DD332-C7EA-0E66-346A-DF912BAB052A}"/>
              </a:ext>
            </a:extLst>
          </p:cNvPr>
          <p:cNvSpPr/>
          <p:nvPr/>
        </p:nvSpPr>
        <p:spPr>
          <a:xfrm>
            <a:off x="0" y="-14213"/>
            <a:ext cx="12192000" cy="50888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MY" sz="1800" b="1" dirty="0">
                <a:effectLst/>
                <a:latin typeface="Arial" panose="020B0604020202020204" pitchFamily="34" charset="0"/>
                <a:ea typeface="Calibri" panose="020F0502020204030204" pitchFamily="34" charset="0"/>
                <a:cs typeface="Arial" panose="020B0604020202020204" pitchFamily="34" charset="0"/>
              </a:rPr>
              <a:t>MILESTONE FOR WORLD COMPETITIVENESS YEARBOOK (WCY) ACTIVITIES</a:t>
            </a:r>
            <a:endParaRPr kumimoji="0" lang="en-US"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sym typeface="Arial"/>
            </a:endParaRPr>
          </a:p>
        </p:txBody>
      </p:sp>
      <p:sp>
        <p:nvSpPr>
          <p:cNvPr id="6" name="Rectangle 5">
            <a:extLst>
              <a:ext uri="{FF2B5EF4-FFF2-40B4-BE49-F238E27FC236}">
                <a16:creationId xmlns:a16="http://schemas.microsoft.com/office/drawing/2014/main" id="{4055B53E-2934-4A56-9C61-53C8FA393D17}"/>
              </a:ext>
            </a:extLst>
          </p:cNvPr>
          <p:cNvSpPr/>
          <p:nvPr/>
        </p:nvSpPr>
        <p:spPr>
          <a:xfrm>
            <a:off x="542676" y="4712223"/>
            <a:ext cx="556592" cy="20683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TextBox 6">
            <a:extLst>
              <a:ext uri="{FF2B5EF4-FFF2-40B4-BE49-F238E27FC236}">
                <a16:creationId xmlns:a16="http://schemas.microsoft.com/office/drawing/2014/main" id="{2332FC11-488B-4063-9687-A62C58C9E4F6}"/>
              </a:ext>
            </a:extLst>
          </p:cNvPr>
          <p:cNvSpPr txBox="1"/>
          <p:nvPr/>
        </p:nvSpPr>
        <p:spPr>
          <a:xfrm flipH="1">
            <a:off x="1099268" y="4692295"/>
            <a:ext cx="1955359"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Actual</a:t>
            </a:r>
            <a:endParaRPr lang="en-MY" sz="120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8C8DBF58-9F16-485E-8180-5CE67C00A089}"/>
              </a:ext>
            </a:extLst>
          </p:cNvPr>
          <p:cNvSpPr/>
          <p:nvPr/>
        </p:nvSpPr>
        <p:spPr>
          <a:xfrm>
            <a:off x="2338346" y="4693398"/>
            <a:ext cx="556592" cy="20683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TextBox 8">
            <a:extLst>
              <a:ext uri="{FF2B5EF4-FFF2-40B4-BE49-F238E27FC236}">
                <a16:creationId xmlns:a16="http://schemas.microsoft.com/office/drawing/2014/main" id="{C9D01135-6A01-4E55-BCE8-B216AF6E7DF8}"/>
              </a:ext>
            </a:extLst>
          </p:cNvPr>
          <p:cNvSpPr txBox="1"/>
          <p:nvPr/>
        </p:nvSpPr>
        <p:spPr>
          <a:xfrm flipH="1">
            <a:off x="3054627" y="4648054"/>
            <a:ext cx="1955359" cy="276999"/>
          </a:xfrm>
          <a:prstGeom prst="rect">
            <a:avLst/>
          </a:prstGeom>
          <a:noFill/>
        </p:spPr>
        <p:txBody>
          <a:bodyPr wrap="square" rtlCol="0">
            <a:spAutoFit/>
          </a:bodyPr>
          <a:lstStyle/>
          <a:p>
            <a:r>
              <a:rPr lang="en-US" sz="1200">
                <a:latin typeface="Arial" panose="020B0604020202020204" pitchFamily="34" charset="0"/>
                <a:cs typeface="Arial" panose="020B0604020202020204" pitchFamily="34" charset="0"/>
              </a:rPr>
              <a:t>Plan</a:t>
            </a:r>
            <a:endParaRPr lang="en-MY" sz="120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35353D67-2773-5C3C-A9A6-9D197AE4CC26}"/>
              </a:ext>
            </a:extLst>
          </p:cNvPr>
          <p:cNvGraphicFramePr>
            <a:graphicFrameLocks noGrp="1"/>
          </p:cNvGraphicFramePr>
          <p:nvPr>
            <p:extLst>
              <p:ext uri="{D42A27DB-BD31-4B8C-83A1-F6EECF244321}">
                <p14:modId xmlns:p14="http://schemas.microsoft.com/office/powerpoint/2010/main" val="2799463882"/>
              </p:ext>
            </p:extLst>
          </p:nvPr>
        </p:nvGraphicFramePr>
        <p:xfrm>
          <a:off x="164953" y="538916"/>
          <a:ext cx="11782215" cy="3804275"/>
        </p:xfrm>
        <a:graphic>
          <a:graphicData uri="http://schemas.openxmlformats.org/drawingml/2006/table">
            <a:tbl>
              <a:tblPr/>
              <a:tblGrid>
                <a:gridCol w="5792991">
                  <a:extLst>
                    <a:ext uri="{9D8B030D-6E8A-4147-A177-3AD203B41FA5}">
                      <a16:colId xmlns:a16="http://schemas.microsoft.com/office/drawing/2014/main" val="2278994063"/>
                    </a:ext>
                  </a:extLst>
                </a:gridCol>
                <a:gridCol w="499102">
                  <a:extLst>
                    <a:ext uri="{9D8B030D-6E8A-4147-A177-3AD203B41FA5}">
                      <a16:colId xmlns:a16="http://schemas.microsoft.com/office/drawing/2014/main" val="1008638716"/>
                    </a:ext>
                  </a:extLst>
                </a:gridCol>
                <a:gridCol w="499102">
                  <a:extLst>
                    <a:ext uri="{9D8B030D-6E8A-4147-A177-3AD203B41FA5}">
                      <a16:colId xmlns:a16="http://schemas.microsoft.com/office/drawing/2014/main" val="1058541382"/>
                    </a:ext>
                  </a:extLst>
                </a:gridCol>
                <a:gridCol w="499102">
                  <a:extLst>
                    <a:ext uri="{9D8B030D-6E8A-4147-A177-3AD203B41FA5}">
                      <a16:colId xmlns:a16="http://schemas.microsoft.com/office/drawing/2014/main" val="3218696674"/>
                    </a:ext>
                  </a:extLst>
                </a:gridCol>
                <a:gridCol w="499102">
                  <a:extLst>
                    <a:ext uri="{9D8B030D-6E8A-4147-A177-3AD203B41FA5}">
                      <a16:colId xmlns:a16="http://schemas.microsoft.com/office/drawing/2014/main" val="661829316"/>
                    </a:ext>
                  </a:extLst>
                </a:gridCol>
                <a:gridCol w="499102">
                  <a:extLst>
                    <a:ext uri="{9D8B030D-6E8A-4147-A177-3AD203B41FA5}">
                      <a16:colId xmlns:a16="http://schemas.microsoft.com/office/drawing/2014/main" val="1948671307"/>
                    </a:ext>
                  </a:extLst>
                </a:gridCol>
                <a:gridCol w="499102">
                  <a:extLst>
                    <a:ext uri="{9D8B030D-6E8A-4147-A177-3AD203B41FA5}">
                      <a16:colId xmlns:a16="http://schemas.microsoft.com/office/drawing/2014/main" val="3231706308"/>
                    </a:ext>
                  </a:extLst>
                </a:gridCol>
                <a:gridCol w="499102">
                  <a:extLst>
                    <a:ext uri="{9D8B030D-6E8A-4147-A177-3AD203B41FA5}">
                      <a16:colId xmlns:a16="http://schemas.microsoft.com/office/drawing/2014/main" val="1472700768"/>
                    </a:ext>
                  </a:extLst>
                </a:gridCol>
                <a:gridCol w="499102">
                  <a:extLst>
                    <a:ext uri="{9D8B030D-6E8A-4147-A177-3AD203B41FA5}">
                      <a16:colId xmlns:a16="http://schemas.microsoft.com/office/drawing/2014/main" val="1561752977"/>
                    </a:ext>
                  </a:extLst>
                </a:gridCol>
                <a:gridCol w="499102">
                  <a:extLst>
                    <a:ext uri="{9D8B030D-6E8A-4147-A177-3AD203B41FA5}">
                      <a16:colId xmlns:a16="http://schemas.microsoft.com/office/drawing/2014/main" val="2818376177"/>
                    </a:ext>
                  </a:extLst>
                </a:gridCol>
                <a:gridCol w="499102">
                  <a:extLst>
                    <a:ext uri="{9D8B030D-6E8A-4147-A177-3AD203B41FA5}">
                      <a16:colId xmlns:a16="http://schemas.microsoft.com/office/drawing/2014/main" val="1451891008"/>
                    </a:ext>
                  </a:extLst>
                </a:gridCol>
                <a:gridCol w="499102">
                  <a:extLst>
                    <a:ext uri="{9D8B030D-6E8A-4147-A177-3AD203B41FA5}">
                      <a16:colId xmlns:a16="http://schemas.microsoft.com/office/drawing/2014/main" val="3597738206"/>
                    </a:ext>
                  </a:extLst>
                </a:gridCol>
                <a:gridCol w="499102">
                  <a:extLst>
                    <a:ext uri="{9D8B030D-6E8A-4147-A177-3AD203B41FA5}">
                      <a16:colId xmlns:a16="http://schemas.microsoft.com/office/drawing/2014/main" val="3153352644"/>
                    </a:ext>
                  </a:extLst>
                </a:gridCol>
              </a:tblGrid>
              <a:tr h="0">
                <a:tc rowSpan="2">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 / Time</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gridSpan="12">
                  <a:txBody>
                    <a:bodyPr/>
                    <a:lstStyle/>
                    <a:p>
                      <a:pPr algn="ctr" fontAlgn="base">
                        <a:lnSpc>
                          <a:spcPct val="150000"/>
                        </a:lnSpc>
                      </a:pPr>
                      <a:r>
                        <a:rPr lang="en-US" sz="1200" b="1" i="0" dirty="0">
                          <a:solidFill>
                            <a:srgbClr val="000000"/>
                          </a:solidFill>
                          <a:effectLst/>
                          <a:latin typeface="Arial" panose="020B0604020202020204" pitchFamily="34" charset="0"/>
                          <a:cs typeface="Arial" panose="020B0604020202020204" pitchFamily="34" charset="0"/>
                        </a:rPr>
                        <a:t>2023</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r>
                        <a:rPr lang="en-US" sz="1200" b="1" i="0">
                          <a:solidFill>
                            <a:srgbClr val="000000"/>
                          </a:solidFill>
                          <a:effectLst/>
                          <a:latin typeface="Arial" panose="020B0604020202020204" pitchFamily="34" charset="0"/>
                          <a:cs typeface="Arial" panose="020B0604020202020204" pitchFamily="34" charset="0"/>
                        </a:rPr>
                        <a:t>2023</a:t>
                      </a: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MY"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ctr" fontAlgn="base">
                        <a:lnSpc>
                          <a:spcPct val="150000"/>
                        </a:lnSpc>
                      </a:pPr>
                      <a:endParaRPr lang="en-US" sz="120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8877259"/>
                  </a:ext>
                </a:extLst>
              </a:tr>
              <a:tr h="0">
                <a:tc vMerge="1">
                  <a:txBody>
                    <a:bodyPr/>
                    <a:lstStyle/>
                    <a:p>
                      <a:pPr algn="ctr" fontAlgn="base">
                        <a:lnSpc>
                          <a:spcPct val="150000"/>
                        </a:lnSpc>
                      </a:pPr>
                      <a:r>
                        <a:rPr lang="en-MY" sz="1200" b="1" i="0" u="none" strike="noStrike">
                          <a:solidFill>
                            <a:srgbClr val="000000"/>
                          </a:solidFill>
                          <a:effectLst/>
                          <a:latin typeface="Arial" panose="020B0604020202020204" pitchFamily="34" charset="0"/>
                          <a:cs typeface="Arial" panose="020B0604020202020204" pitchFamily="34" charset="0"/>
                        </a:rPr>
                        <a:t>Activities</a:t>
                      </a:r>
                      <a:r>
                        <a:rPr lang="en-MY" sz="1200" b="1" i="0">
                          <a:solidFill>
                            <a:srgbClr val="000000"/>
                          </a:solidFill>
                          <a:effectLst/>
                          <a:latin typeface="Arial" panose="020B0604020202020204" pitchFamily="34" charset="0"/>
                          <a:cs typeface="Arial" panose="020B0604020202020204" pitchFamily="34" charset="0"/>
                        </a:rPr>
                        <a: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JAN</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FEB</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APR</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MAY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JUNE</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US" sz="1050" b="1" i="0" dirty="0">
                          <a:solidFill>
                            <a:srgbClr val="000000"/>
                          </a:solidFill>
                          <a:effectLst/>
                          <a:latin typeface="Arial" panose="020B0604020202020204" pitchFamily="34" charset="0"/>
                          <a:cs typeface="Arial" panose="020B0604020202020204" pitchFamily="34" charset="0"/>
                        </a:rPr>
                        <a:t>JULY</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a:solidFill>
                            <a:srgbClr val="000000"/>
                          </a:solidFill>
                          <a:effectLst/>
                          <a:latin typeface="Arial" panose="020B0604020202020204" pitchFamily="34" charset="0"/>
                          <a:cs typeface="Arial" panose="020B0604020202020204" pitchFamily="34" charset="0"/>
                        </a:rPr>
                        <a:t>AUG</a:t>
                      </a:r>
                      <a:endParaRPr lang="en-MY" sz="1050" b="1" i="0" dirty="0">
                        <a:solidFill>
                          <a:srgbClr val="000000"/>
                        </a:solidFill>
                        <a:effectLst/>
                        <a:latin typeface="Arial" panose="020B0604020202020204" pitchFamily="34" charset="0"/>
                        <a:cs typeface="Arial" panose="020B0604020202020204" pitchFamily="34" charset="0"/>
                      </a:endParaRP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SEPT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OCT</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NOV</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lnSpc>
                          <a:spcPct val="150000"/>
                        </a:lnSpc>
                      </a:pPr>
                      <a:r>
                        <a:rPr lang="en-MY" sz="1050" b="1" i="0" dirty="0">
                          <a:solidFill>
                            <a:srgbClr val="000000"/>
                          </a:solidFill>
                          <a:effectLst/>
                          <a:latin typeface="Arial" panose="020B0604020202020204" pitchFamily="34" charset="0"/>
                          <a:cs typeface="Arial" panose="020B0604020202020204" pitchFamily="34" charset="0"/>
                        </a:rPr>
                        <a:t>DEC</a:t>
                      </a:r>
                    </a:p>
                  </a:txBody>
                  <a:tcPr marL="62949" marR="62949" marT="31474" marB="31474"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682200"/>
                  </a:ext>
                </a:extLst>
              </a:tr>
              <a:tr h="0">
                <a:tc>
                  <a:txBody>
                    <a:bodyPr/>
                    <a:lstStyle/>
                    <a:p>
                      <a:pPr>
                        <a:lnSpc>
                          <a:spcPct val="10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15. Data checking and processing  (cut-off date) HARD DATA </a:t>
                      </a:r>
                    </a:p>
                    <a:p>
                      <a:pPr>
                        <a:lnSpc>
                          <a:spcPct val="100000"/>
                        </a:lnSpc>
                        <a:spcAft>
                          <a:spcPts val="800"/>
                        </a:spcAft>
                      </a:pPr>
                      <a:r>
                        <a:rPr lang="en-US" sz="11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(WCC will send the data set for their country to all Partner Institutes, including the criteria time series. At this point Partners can suggest updates, but only for major differences in data.)</a:t>
                      </a:r>
                    </a:p>
                  </a:txBody>
                  <a:tcPr marL="68580" marR="68580"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5467758"/>
                  </a:ext>
                </a:extLst>
              </a:tr>
              <a:tr h="0">
                <a:tc>
                  <a:txBody>
                    <a:bodyPr/>
                    <a:lstStyle/>
                    <a:p>
                      <a:pPr>
                        <a:lnSpc>
                          <a:spcPct val="150000"/>
                        </a:lnSpc>
                        <a:spcAft>
                          <a:spcPts val="800"/>
                        </a:spcAft>
                      </a:pPr>
                      <a:r>
                        <a:rPr lang="en-US" sz="1100" kern="100" dirty="0">
                          <a:effectLst/>
                          <a:latin typeface="Arial" panose="020B0604020202020204" pitchFamily="34" charset="0"/>
                          <a:ea typeface="Calibri" panose="020F0502020204030204" pitchFamily="34" charset="0"/>
                          <a:cs typeface="Arial" panose="020B0604020202020204" pitchFamily="34" charset="0"/>
                        </a:rPr>
                        <a:t>16. WCC merges and analyzes all data according to the IMD World Competitiveness Yearbook methodology. Writing of analysis</a:t>
                      </a:r>
                      <a:endParaRPr lang="en-MY"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23</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2D05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0340917"/>
                  </a:ext>
                </a:extLst>
              </a:tr>
              <a:tr h="0">
                <a:tc>
                  <a:txBody>
                    <a:bodyPr/>
                    <a:lstStyle/>
                    <a:p>
                      <a:pPr>
                        <a:lnSpc>
                          <a:spcPct val="150000"/>
                        </a:lnSpc>
                        <a:spcAft>
                          <a:spcPts val="800"/>
                        </a:spcAft>
                      </a:pPr>
                      <a:r>
                        <a:rPr lang="en-MY" sz="1100" kern="100" dirty="0">
                          <a:effectLst/>
                          <a:latin typeface="Arial" panose="020B0604020202020204" pitchFamily="34" charset="0"/>
                          <a:ea typeface="Calibri" panose="020F0502020204030204" pitchFamily="34" charset="0"/>
                          <a:cs typeface="Arial" panose="020B0604020202020204" pitchFamily="34" charset="0"/>
                        </a:rPr>
                        <a:t>17. Publication of results (Embargo Period) 13-20 June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13-20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898178"/>
                  </a:ext>
                </a:extLst>
              </a:tr>
              <a:tr h="0">
                <a:tc>
                  <a:txBody>
                    <a:bodyPr/>
                    <a:lstStyle/>
                    <a:p>
                      <a:pPr lvl="0">
                        <a:lnSpc>
                          <a:spcPct val="150000"/>
                        </a:lnSpc>
                        <a:spcAft>
                          <a:spcPts val="800"/>
                        </a:spcAft>
                        <a:buNone/>
                      </a:pPr>
                      <a:r>
                        <a:rPr lang="en-US" sz="1100" dirty="0">
                          <a:latin typeface="Arial" panose="020B0604020202020204" pitchFamily="34" charset="0"/>
                          <a:cs typeface="Arial" panose="020B0604020202020204" pitchFamily="34" charset="0"/>
                        </a:rPr>
                        <a:t>18. End of embargo - release of the WCY 2023 results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4435626"/>
                  </a:ext>
                </a:extLst>
              </a:tr>
              <a:tr h="0">
                <a:tc>
                  <a:txBody>
                    <a:bodyPr/>
                    <a:lstStyle/>
                    <a:p>
                      <a:pPr>
                        <a:lnSpc>
                          <a:spcPct val="150000"/>
                        </a:lnSpc>
                        <a:spcAft>
                          <a:spcPts val="800"/>
                        </a:spcAft>
                      </a:pPr>
                      <a:r>
                        <a:rPr lang="en-MY" sz="1100" b="0" dirty="0">
                          <a:solidFill>
                            <a:schemeClr val="tx1"/>
                          </a:solidFill>
                          <a:latin typeface="Arial" panose="020B0604020202020204" pitchFamily="34" charset="0"/>
                          <a:cs typeface="Arial" panose="020B0604020202020204" pitchFamily="34" charset="0"/>
                        </a:rPr>
                        <a:t>19. Press Release Meeting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6909333"/>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20. Printed copies of the WCY to Partner Institutes</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755049"/>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21. Talent Ranking (Tentative Release Date)</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21</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9898735"/>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22. Subscription for IMD WCY REPORT 2024 </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17</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1124402"/>
                  </a:ext>
                </a:extLst>
              </a:tr>
              <a:tr h="0">
                <a:tc>
                  <a:txBody>
                    <a:bodyPr/>
                    <a:lstStyle/>
                    <a:p>
                      <a:pPr>
                        <a:lnSpc>
                          <a:spcPct val="150000"/>
                        </a:lnSpc>
                        <a:spcAft>
                          <a:spcPts val="800"/>
                        </a:spcAft>
                      </a:pPr>
                      <a:r>
                        <a:rPr lang="en-US" sz="1100" b="0" i="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23. Digital Ranking (Tentative Release Date)</a:t>
                      </a:r>
                    </a:p>
                  </a:txBody>
                  <a:tcPr marL="68580" marR="68580" marT="0" marB="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auto">
                        <a:lnSpc>
                          <a:spcPct val="150000"/>
                        </a:lnSpc>
                      </a:pPr>
                      <a:r>
                        <a:rPr lang="en-MY" sz="1100" b="1" i="0" u="none" strike="noStrike" dirty="0">
                          <a:solidFill>
                            <a:srgbClr val="000000"/>
                          </a:solidFill>
                          <a:effectLst/>
                          <a:latin typeface="Arial" panose="020B0604020202020204" pitchFamily="34" charset="0"/>
                          <a:cs typeface="Arial" panose="020B0604020202020204" pitchFamily="34" charset="0"/>
                        </a:rPr>
                        <a:t>30</a:t>
                      </a: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000"/>
                    </a:solidFill>
                  </a:tcPr>
                </a:tc>
                <a:tc>
                  <a:txBody>
                    <a:bodyPr/>
                    <a:lstStyle/>
                    <a:p>
                      <a:pPr algn="ctr" fontAlgn="auto">
                        <a:lnSpc>
                          <a:spcPct val="150000"/>
                        </a:lnSpc>
                      </a:pPr>
                      <a:endParaRPr lang="en-MY" sz="1100" b="1" i="0" u="none" strike="noStrike" dirty="0">
                        <a:solidFill>
                          <a:srgbClr val="000000"/>
                        </a:solidFill>
                        <a:effectLst/>
                        <a:latin typeface="Arial" panose="020B0604020202020204" pitchFamily="34" charset="0"/>
                        <a:cs typeface="Arial" panose="020B0604020202020204" pitchFamily="34" charset="0"/>
                      </a:endParaRPr>
                    </a:p>
                  </a:txBody>
                  <a:tcPr marL="62949" marR="62949" marT="31474" marB="3147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6753036"/>
                  </a:ext>
                </a:extLst>
              </a:tr>
            </a:tbl>
          </a:graphicData>
        </a:graphic>
      </p:graphicFrame>
      <p:sp>
        <p:nvSpPr>
          <p:cNvPr id="3" name="Rectangle 2">
            <a:extLst>
              <a:ext uri="{FF2B5EF4-FFF2-40B4-BE49-F238E27FC236}">
                <a16:creationId xmlns:a16="http://schemas.microsoft.com/office/drawing/2014/main" id="{2777BF26-AC70-1468-17E3-7048E68FA8DB}"/>
              </a:ext>
            </a:extLst>
          </p:cNvPr>
          <p:cNvSpPr/>
          <p:nvPr/>
        </p:nvSpPr>
        <p:spPr>
          <a:xfrm>
            <a:off x="3925649" y="4711407"/>
            <a:ext cx="556592" cy="20683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4" name="TextBox 3">
            <a:extLst>
              <a:ext uri="{FF2B5EF4-FFF2-40B4-BE49-F238E27FC236}">
                <a16:creationId xmlns:a16="http://schemas.microsoft.com/office/drawing/2014/main" id="{B930D43C-2F05-43A2-263D-35C6F8463834}"/>
              </a:ext>
            </a:extLst>
          </p:cNvPr>
          <p:cNvSpPr txBox="1"/>
          <p:nvPr/>
        </p:nvSpPr>
        <p:spPr>
          <a:xfrm flipH="1">
            <a:off x="4726336" y="4694199"/>
            <a:ext cx="1955359"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MPC’s Task</a:t>
            </a:r>
            <a:endParaRPr lang="en-MY" sz="1200" dirty="0">
              <a:latin typeface="Arial" panose="020B0604020202020204" pitchFamily="34" charset="0"/>
              <a:cs typeface="Arial" panose="020B0604020202020204" pitchFamily="34" charset="0"/>
            </a:endParaRPr>
          </a:p>
        </p:txBody>
      </p:sp>
      <p:pic>
        <p:nvPicPr>
          <p:cNvPr id="10" name="Picture 3">
            <a:extLst>
              <a:ext uri="{FF2B5EF4-FFF2-40B4-BE49-F238E27FC236}">
                <a16:creationId xmlns:a16="http://schemas.microsoft.com/office/drawing/2014/main" id="{D8C21BC7-28E7-1857-3610-51BD1CFF19EF}"/>
              </a:ext>
            </a:extLst>
          </p:cNvPr>
          <p:cNvPicPr>
            <a:picLocks noChangeAspect="1"/>
          </p:cNvPicPr>
          <p:nvPr/>
        </p:nvPicPr>
        <p:blipFill>
          <a:blip r:embed="rId3"/>
          <a:stretch>
            <a:fillRect/>
          </a:stretch>
        </p:blipFill>
        <p:spPr>
          <a:xfrm rot="20700000">
            <a:off x="9145019" y="2045411"/>
            <a:ext cx="1005337" cy="559639"/>
          </a:xfrm>
          <a:prstGeom prst="rect">
            <a:avLst/>
          </a:prstGeom>
        </p:spPr>
      </p:pic>
    </p:spTree>
    <p:extLst>
      <p:ext uri="{BB962C8B-B14F-4D97-AF65-F5344CB8AC3E}">
        <p14:creationId xmlns:p14="http://schemas.microsoft.com/office/powerpoint/2010/main" val="4239453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f8db0cb-0060-4e74-a4fc-ea11c7ecc899">
      <Terms xmlns="http://schemas.microsoft.com/office/infopath/2007/PartnerControls"/>
    </lcf76f155ced4ddcb4097134ff3c332f>
    <TaxCatchAll xmlns="bac31d57-46fb-436b-9896-9608760575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52888D831AB824B960DDD08FFD691D7" ma:contentTypeVersion="12" ma:contentTypeDescription="Create a new document." ma:contentTypeScope="" ma:versionID="f23c7d427c3b77bc071f43d27de8cdca">
  <xsd:schema xmlns:xsd="http://www.w3.org/2001/XMLSchema" xmlns:xs="http://www.w3.org/2001/XMLSchema" xmlns:p="http://schemas.microsoft.com/office/2006/metadata/properties" xmlns:ns2="af8db0cb-0060-4e74-a4fc-ea11c7ecc899" xmlns:ns3="bac31d57-46fb-436b-9896-9608760575cc" targetNamespace="http://schemas.microsoft.com/office/2006/metadata/properties" ma:root="true" ma:fieldsID="c1b8a60cdcbf09c36e41366d307ba3c1" ns2:_="" ns3:_="">
    <xsd:import namespace="af8db0cb-0060-4e74-a4fc-ea11c7ecc899"/>
    <xsd:import namespace="bac31d57-46fb-436b-9896-9608760575c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8db0cb-0060-4e74-a4fc-ea11c7ecc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80d97803-e3ee-4198-a376-86e8196c9408"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c31d57-46fb-436b-9896-9608760575c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cc73d20-bdee-4790-bebc-f5d8b009bf13}" ma:internalName="TaxCatchAll" ma:showField="CatchAllData" ma:web="bac31d57-46fb-436b-9896-9608760575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E7A502-5AEA-4B4D-9933-BD2A60EBE3BB}">
  <ds:schemaRefs>
    <ds:schemaRef ds:uri="http://schemas.microsoft.com/sharepoint/v3/contenttype/forms"/>
  </ds:schemaRefs>
</ds:datastoreItem>
</file>

<file path=customXml/itemProps2.xml><?xml version="1.0" encoding="utf-8"?>
<ds:datastoreItem xmlns:ds="http://schemas.openxmlformats.org/officeDocument/2006/customXml" ds:itemID="{27406BB5-3AEE-473C-915B-D31C2421A008}">
  <ds:schemaRefs>
    <ds:schemaRef ds:uri="af8db0cb-0060-4e74-a4fc-ea11c7ecc899"/>
    <ds:schemaRef ds:uri="bac31d57-46fb-436b-9896-9608760575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DBA36A9-B771-40EE-9931-895E1996B906}">
  <ds:schemaRefs>
    <ds:schemaRef ds:uri="af8db0cb-0060-4e74-a4fc-ea11c7ecc899"/>
    <ds:schemaRef ds:uri="bac31d57-46fb-436b-9896-9608760575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Facet</Template>
  <TotalTime>172</TotalTime>
  <Words>450</Words>
  <Application>Microsoft Office PowerPoint</Application>
  <PresentationFormat>Widescreen</PresentationFormat>
  <Paragraphs>87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nurarifah707@outlook.com</dc:creator>
  <cp:lastModifiedBy>Shanthini Tamadoram</cp:lastModifiedBy>
  <cp:revision>2</cp:revision>
  <cp:lastPrinted>2022-10-13T02:02:37Z</cp:lastPrinted>
  <dcterms:created xsi:type="dcterms:W3CDTF">2022-10-07T01:58:52Z</dcterms:created>
  <dcterms:modified xsi:type="dcterms:W3CDTF">2023-06-10T16:58:27Z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0x010100F52888D831AB824B960DDD08FFD691D7</vt:lpwstr>
  </property>
  <property fmtid="{D5CDD505-2E9C-101B-9397-08002B2CF9AE}" pid="3" name="MediaServiceImageTags">
    <vt:lpwstr/>
  </property>
</Properties>
</file>