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B124E-1629-AEF4-ECCC-A65F591DB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12814-6B0F-1147-2D6B-11C0B2CAC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DB2AE-5134-43AF-1EED-E8EBF244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16A1A-9786-245F-3AA5-8838D4B95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70406-E49B-7425-14DC-2274ED84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476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DF1AA-C4B8-0F07-C84E-8D45B98FC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01A557-0EE8-D982-DB37-AAA64AC43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999E0-C7C6-275C-716F-E6A2044C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B2E37-BA16-8EB7-EBFF-FDA14FB18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E002E-991E-CA2C-6F2A-C511BAEC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789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84C3C-2981-91C4-9CF0-C92E7AEF4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B5538-681A-73DD-F7EB-E2EFDAC91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3EB9B-7D91-DD3B-9DAC-707AB6CF3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43168-8C03-2609-BFDE-967DD2A9D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A768C-F4ED-FF61-8BEC-BFE03462E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016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513C-50D6-CEA8-ABCF-79253B023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13CC8-5F97-0A09-E0D2-3B1B9212B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9930C-5A25-E9A2-2AA4-8624FF6C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6EA4B-524A-25A7-E7E4-EEE96F9AD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183E-E592-8EC0-CE28-FBD08DF7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4054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7E143-C6EA-5D74-21D2-BD109465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3F89A0-1621-4C54-F4B6-5256390B5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74762-AE5E-DE8C-15EB-26EEC0E7C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5FADB-B594-368D-4835-0DA28CB74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C236B-F2C1-13EA-F90E-0F673AB9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313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75C5-D22C-47ED-58AF-F93EC07AF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30B1-9640-F196-AAB9-99BBC5C87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D1CA6-BD02-998E-C2D5-39CF4C16E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6AF32-6413-01B9-94A9-63B4CB906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DCBC5-4BE8-7EC6-A92D-58947F10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D30EC-587E-AA8B-9D43-2194B821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4062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CE8F2-E930-C673-DEC9-9FC8AB9C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AB5E5-4294-A158-C934-AADA5816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11E28D-9C9D-25AB-D736-D17F10275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8BC44-F58C-274E-0E90-0E57E7485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E74220-12E1-2989-467C-F1369632D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18A2B-9A27-AFF9-93D9-67D9045A2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744204-1D16-6BD5-9144-B200C0252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C25FCB-DDA0-4F71-CD65-75E295896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5375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010E-AAAA-F42E-0583-725EA231B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575FCF-E1DE-4657-C0B0-B388A360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6543C-C25A-D97C-4E61-9DDCED15C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F9FE8-D8BE-1CA5-61D3-68FA778C2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8386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4DC906-F3FE-36D3-C8D9-3151017D5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D6BD9E-1AFB-DC6C-4A09-F3A2CC8C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7AAB0-D73B-4B29-B03B-E77D3B9F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955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E249C-1509-ADC6-FBEC-0D672033A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D8019-EF02-E36A-1503-ADEAB1D78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5DF4BB-294B-C083-07F4-F7B7ADC7A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8DFF8A-E3B1-0786-D8BF-73F7D8B08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04298-8913-90C1-54B2-40F8586B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54DFC-07A7-650D-947D-067B4BA7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890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F22ED-1B0E-3AAF-BFDA-0F8AA812B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49DAE6-4FDB-E333-7641-3B5DEF115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272CD-339B-1CAC-C8E4-C6F95F403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FE446-2F5B-45A4-905D-31C3539E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6C4BC-2C8B-CB55-1127-1AD863FD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984DA-5768-ADCD-2675-71A8E185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538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3A33BD-A68D-6122-93F0-EDBC081C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DDC23-77C0-84B7-39DA-0B74A4A2C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C4BA5-F11B-173D-BACE-175EA47714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8F39B-B58E-4A3B-8E8E-108BDCDB3205}" type="datetimeFigureOut">
              <a:rPr lang="en-MY" smtClean="0"/>
              <a:t>25/1/2023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2EDED-10B4-A0D8-2CE0-5487E79D6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61658-1789-3819-8AF5-6A77531A0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DAF04-787A-4F9B-A396-2E69F77F53E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548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10BC4E7-2E60-AEEC-220F-E47E8F41F1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639604"/>
              </p:ext>
            </p:extLst>
          </p:nvPr>
        </p:nvGraphicFramePr>
        <p:xfrm>
          <a:off x="436528" y="609916"/>
          <a:ext cx="10915690" cy="602363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8031">
                  <a:extLst>
                    <a:ext uri="{9D8B030D-6E8A-4147-A177-3AD203B41FA5}">
                      <a16:colId xmlns:a16="http://schemas.microsoft.com/office/drawing/2014/main" val="2070493849"/>
                    </a:ext>
                  </a:extLst>
                </a:gridCol>
                <a:gridCol w="3578173">
                  <a:extLst>
                    <a:ext uri="{9D8B030D-6E8A-4147-A177-3AD203B41FA5}">
                      <a16:colId xmlns:a16="http://schemas.microsoft.com/office/drawing/2014/main" val="2900958341"/>
                    </a:ext>
                  </a:extLst>
                </a:gridCol>
                <a:gridCol w="1307632">
                  <a:extLst>
                    <a:ext uri="{9D8B030D-6E8A-4147-A177-3AD203B41FA5}">
                      <a16:colId xmlns:a16="http://schemas.microsoft.com/office/drawing/2014/main" val="148119468"/>
                    </a:ext>
                  </a:extLst>
                </a:gridCol>
                <a:gridCol w="66266">
                  <a:extLst>
                    <a:ext uri="{9D8B030D-6E8A-4147-A177-3AD203B41FA5}">
                      <a16:colId xmlns:a16="http://schemas.microsoft.com/office/drawing/2014/main" val="49038204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656496394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561509582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541184905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304312962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840095410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677211386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942613687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671441213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197402640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067623834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307504810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45548616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4157730152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073196494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382491827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451432638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560428559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18587385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4061053220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028765512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16860258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737138216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487886373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4642879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3258719570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1568219555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417100013"/>
                    </a:ext>
                  </a:extLst>
                </a:gridCol>
                <a:gridCol w="196271">
                  <a:extLst>
                    <a:ext uri="{9D8B030D-6E8A-4147-A177-3AD203B41FA5}">
                      <a16:colId xmlns:a16="http://schemas.microsoft.com/office/drawing/2014/main" val="2839623255"/>
                    </a:ext>
                  </a:extLst>
                </a:gridCol>
              </a:tblGrid>
              <a:tr h="366778">
                <a:tc>
                  <a:txBody>
                    <a:bodyPr/>
                    <a:lstStyle/>
                    <a:p>
                      <a:pPr algn="l" fontAlgn="ctr"/>
                      <a:endParaRPr lang="ms-MY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Activity</a:t>
                      </a:r>
                    </a:p>
                  </a:txBody>
                  <a:tcPr marL="74325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Status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JAN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MAR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APR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MAY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JUNE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ms-MY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JUL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107866"/>
                  </a:ext>
                </a:extLst>
              </a:tr>
              <a:tr h="366778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ms-MY" sz="1400" b="1" i="0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Preparatory Actions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325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12858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u="none" strike="noStrike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1.1</a:t>
                      </a:r>
                      <a:endParaRPr lang="ms-MY" sz="1400" b="1" i="0" u="none" strike="noStrike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Dashboard Development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325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23/11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2032713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Workshop (Intro) – 3 registered</a:t>
                      </a:r>
                    </a:p>
                  </a:txBody>
                  <a:tcPr marL="74325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24/11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1129452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BOM paper (budget 5 companies) </a:t>
                      </a:r>
                    </a:p>
                  </a:txBody>
                  <a:tcPr marL="74325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submitted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0880937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Pilot Company – Pau Ahmad (PA Food) - partner</a:t>
                      </a:r>
                    </a:p>
                  </a:txBody>
                  <a:tcPr marL="74325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29079526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1.4.1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ms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Dev. Of roadmap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early Feb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6120950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1.4.2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Productivity UP Process Flow 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1653240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1.4.3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Report Writing 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6601574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Replicate for other 4 companies</a:t>
                      </a:r>
                    </a:p>
                  </a:txBody>
                  <a:tcPr marL="74325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49793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2.1 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Final Report</a:t>
                      </a:r>
                    </a:p>
                  </a:txBody>
                  <a:tcPr marL="14865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012083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Workshop (target: 20 registered)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325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725228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Promotional item (info pack)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9684691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3.2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Workshop - Penang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8288716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Workshop - Johor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1942846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Engagement</a:t>
                      </a:r>
                    </a:p>
                  </a:txBody>
                  <a:tcPr marL="74325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s-MY" sz="14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466473"/>
                  </a:ext>
                </a:extLst>
              </a:tr>
              <a:tr h="352672"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1" i="0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4.1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MOHR &amp; KDN</a:t>
                      </a:r>
                    </a:p>
                  </a:txBody>
                  <a:tcPr marL="14865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ms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ms-MY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339222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3EE7E164-7E16-096C-4A91-14618818B00B}"/>
              </a:ext>
            </a:extLst>
          </p:cNvPr>
          <p:cNvSpPr txBox="1">
            <a:spLocks/>
          </p:cNvSpPr>
          <p:nvPr/>
        </p:nvSpPr>
        <p:spPr>
          <a:xfrm>
            <a:off x="530313" y="147238"/>
            <a:ext cx="10515600" cy="577410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dirty="0"/>
              <a:t>Gantt Chart</a:t>
            </a:r>
          </a:p>
        </p:txBody>
      </p:sp>
    </p:spTree>
    <p:extLst>
      <p:ext uri="{BB962C8B-B14F-4D97-AF65-F5344CB8AC3E}">
        <p14:creationId xmlns:p14="http://schemas.microsoft.com/office/powerpoint/2010/main" val="170916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5661</TotalTime>
  <Words>317</Words>
  <Application>Microsoft Office PowerPoint</Application>
  <PresentationFormat>Widescreen</PresentationFormat>
  <Paragraphs>256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Rozitah Ma'al</dc:creator>
  <cp:lastModifiedBy>Rozitah Ma'al</cp:lastModifiedBy>
  <cp:revision>18</cp:revision>
  <dcterms:created xsi:type="dcterms:W3CDTF">2022-11-25T01:07:24Z</dcterms:created>
  <dcterms:modified xsi:type="dcterms:W3CDTF">2023-01-25T03:41:59Z</dcterms:modified>
</cp:coreProperties>
</file>