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ti Zurianah Othman" userId="0daabc3c-78b6-413a-aef6-8d53dd7f3e2f" providerId="ADAL" clId="{5E690F07-C254-4EAF-BCCB-4825FCB3C6EE}"/>
    <pc:docChg chg="custSel modSld">
      <pc:chgData name="Siti Zurianah Othman" userId="0daabc3c-78b6-413a-aef6-8d53dd7f3e2f" providerId="ADAL" clId="{5E690F07-C254-4EAF-BCCB-4825FCB3C6EE}" dt="2023-01-10T00:13:25.444" v="0" actId="26606"/>
      <pc:docMkLst>
        <pc:docMk/>
      </pc:docMkLst>
      <pc:sldChg chg="addSp modSp mod setBg">
        <pc:chgData name="Siti Zurianah Othman" userId="0daabc3c-78b6-413a-aef6-8d53dd7f3e2f" providerId="ADAL" clId="{5E690F07-C254-4EAF-BCCB-4825FCB3C6EE}" dt="2023-01-10T00:13:25.444" v="0" actId="26606"/>
        <pc:sldMkLst>
          <pc:docMk/>
          <pc:sldMk cId="3469524801" sldId="257"/>
        </pc:sldMkLst>
        <pc:spChg chg="add">
          <ac:chgData name="Siti Zurianah Othman" userId="0daabc3c-78b6-413a-aef6-8d53dd7f3e2f" providerId="ADAL" clId="{5E690F07-C254-4EAF-BCCB-4825FCB3C6EE}" dt="2023-01-10T00:13:25.444" v="0" actId="26606"/>
          <ac:spMkLst>
            <pc:docMk/>
            <pc:sldMk cId="3469524801" sldId="257"/>
            <ac:spMk id="9" creationId="{42A4FC2C-047E-45A5-965D-8E1E3BF09BC6}"/>
          </ac:spMkLst>
        </pc:spChg>
        <pc:picChg chg="mod">
          <ac:chgData name="Siti Zurianah Othman" userId="0daabc3c-78b6-413a-aef6-8d53dd7f3e2f" providerId="ADAL" clId="{5E690F07-C254-4EAF-BCCB-4825FCB3C6EE}" dt="2023-01-10T00:13:25.444" v="0" actId="26606"/>
          <ac:picMkLst>
            <pc:docMk/>
            <pc:sldMk cId="3469524801" sldId="257"/>
            <ac:picMk id="4" creationId="{8EB88BB9-51BA-CD30-1992-B11BC5EB77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CECC-8E39-C8F8-F399-B70B848FD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3296-FAC1-8DAF-282E-2FFD15FEF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E7E5F-2E50-013C-493B-0278E4D3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684AA-D592-F93F-DFED-44EFD3F4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8385F-D03B-CBFF-62FA-D9AC65A3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885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81C2-35F9-18E7-C61C-78B54884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0760B-EE20-380C-2303-D919B7B12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1671A-FF31-ABD4-B0BB-28854E64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AE181-161F-5380-2535-FD2FE5A9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1E1C4-8095-D07F-FE96-F4B7DD76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71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4471-05C3-5472-4A4F-A6378FA9D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6EAD0-A7B4-4165-B0E7-9971269D9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3515F-5245-A2AF-4193-500F9A0D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DDEDF-6653-51E1-479F-F1FF7644B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BFF89-19EE-4B92-1833-A92AFDE7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005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A65D-35BA-8C4C-635E-26B64A949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BEAE-E64A-8C75-A4B1-6BF52C0F3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72A74-1121-43B9-DDCC-9255A749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669B2-86FF-639B-3930-C3BBBD3F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2DA8C-7019-B911-B692-54B9405E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099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390-9442-FA33-3583-D5BF6E36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64ADA-BCE1-1167-8A98-6110FF37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59CE8-E839-12EA-11B7-4258E109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AC1D2-1584-35B1-AFF1-F6ADAE71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2A923-41D9-0728-AF5D-C09D76EE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958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8AFB-0FD0-480C-3188-F3D0E301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223CE-0E46-64B9-50D1-D9B76A4FE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AD599-2A4B-21E9-CB5F-2ACA48CA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1BB5A-A7C8-BADB-1F33-174B27A3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81077-6611-0DD3-C744-24FFD4E9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44195-9169-950B-F330-6BDB6F49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592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19E-1C4D-E26B-E990-70FF2CC0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1D5A7-0BA2-EA74-A0D0-669CF09C0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82465-0B67-5E8C-0D0E-91D1E559D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F65CF-B43A-E86B-F253-1F20E6AC59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F58FB-7998-854B-ABF3-9B34BD69B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989AC-1820-B0BD-DB2E-D543F80A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41B68F-11CF-D197-5F73-3224EAA1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83826-47CC-B62B-2327-B02A0048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11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96FC-6130-10A2-2521-F3A549DC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76C70-1FBA-5EAE-B9D6-68D51F259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6ADD8A-E9DA-E7C2-2272-CBA0B985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3B3D3-0A70-4120-F338-6DBA1B69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169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52940-A002-4CEC-28D1-FD37CD4C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966F0-DDC8-CDDE-C717-85A8F46E3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22DB1-4874-2EB3-BB35-30B6E78C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657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EA7B-D6E7-2739-9A34-6EB050C3E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7BF41-6DC6-6184-A985-34DC8732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C1AFE-D7E1-8E92-8590-167CD51B7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5848A-0398-BCBE-7E44-BEE9F244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2160E-10BD-BF0F-3ED8-CA618238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01E6B-10DE-1014-3C3A-22ACB376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7368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E6D2-709A-0A9E-0FFC-B45365AE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BC5DB-D48C-020A-3713-6A15693C3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21D52-2338-37A1-BFBC-CC8CD13F9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4F03A-F8BE-BC07-CCE6-06E7A03B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D2A7A-043A-B4F6-1394-3EE437CC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1A311-FBAF-ABED-31B2-154FFBA2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015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2BA17-37F9-25CD-98D3-D5BCB26C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2E386-B3B2-5E52-5679-609979DA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772D-3FAF-DE1A-C90F-7FB7ED43C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62D3-B2AB-496D-9344-3625DE4F289B}" type="datetimeFigureOut">
              <a:rPr lang="en-MY" smtClean="0"/>
              <a:t>10/1/2023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C9FD5-E42A-C2B2-7103-C6257E659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E784D-37A9-43F3-C6ED-9768C37F6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ABA8-FCD4-47B5-975F-17AC5A43C36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64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8BB9-51BA-CD30-1992-B11BC5EB7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45" b="4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24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Siti Zurianah Othman</dc:creator>
  <cp:lastModifiedBy>Siti Zurianah Othman</cp:lastModifiedBy>
  <cp:revision>1</cp:revision>
  <dcterms:created xsi:type="dcterms:W3CDTF">2023-01-10T00:12:08Z</dcterms:created>
  <dcterms:modified xsi:type="dcterms:W3CDTF">2023-01-10T00:13:27Z</dcterms:modified>
</cp:coreProperties>
</file>