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4"/>
    <p:sldMasterId id="2147483717" r:id="rId5"/>
  </p:sldMasterIdLst>
  <p:notesMasterIdLst>
    <p:notesMasterId r:id="rId10"/>
  </p:notesMasterIdLst>
  <p:handoutMasterIdLst>
    <p:handoutMasterId r:id="rId11"/>
  </p:handoutMasterIdLst>
  <p:sldIdLst>
    <p:sldId id="256" r:id="rId6"/>
    <p:sldId id="284" r:id="rId7"/>
    <p:sldId id="283" r:id="rId8"/>
    <p:sldId id="28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B8BF"/>
    <a:srgbClr val="5869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717" autoAdjust="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1A50702-3C68-4B14-B819-72B57D27F9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0F4880-E690-44D0-8356-A9E7BDBAB0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6205E-B305-4B90-9534-3C5E99A0275E}" type="datetimeFigureOut">
              <a:rPr lang="en-US" smtClean="0"/>
              <a:t>1/12/2023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B4ACF6-39FD-4B08-A7D5-5BFDC37B46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7C9FD2-2C57-4DE7-8EA4-86DEE80B98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C623C-86E0-4A85-83FB-F4A716956F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955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722F1-E430-42A1-A473-1759336AECCE}" type="datetimeFigureOut">
              <a:rPr lang="en-US" smtClean="0"/>
              <a:t>1/12/2023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D7554-D10C-4E29-B8E6-BB7111FA6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347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8/05/20XX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Conference Presentation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5868853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8/05/20XX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Conference Presentation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237421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8/05/20XX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Conference Presentation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8350682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65C9C5B-BBA9-42AB-806E-92FC22E19CBA}"/>
              </a:ext>
            </a:extLst>
          </p:cNvPr>
          <p:cNvSpPr/>
          <p:nvPr userDrawn="1"/>
        </p:nvSpPr>
        <p:spPr>
          <a:xfrm>
            <a:off x="-1" y="0"/>
            <a:ext cx="903746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F30CF48-DD5D-4C81-BA7E-470DCBA61E6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76500" y="622103"/>
            <a:ext cx="9715500" cy="372092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7E08E4E-686B-490D-8EA1-DDC9F1BC7C24}"/>
              </a:ext>
            </a:extLst>
          </p:cNvPr>
          <p:cNvCxnSpPr>
            <a:cxnSpLocks/>
          </p:cNvCxnSpPr>
          <p:nvPr userDrawn="1"/>
        </p:nvCxnSpPr>
        <p:spPr>
          <a:xfrm>
            <a:off x="739466" y="0"/>
            <a:ext cx="0" cy="6187736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C78B2B3F-3573-4632-872A-ADB36AF4125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59337" y="5779363"/>
            <a:ext cx="2459114" cy="685430"/>
          </a:xfrm>
          <a:prstGeom prst="rect">
            <a:avLst/>
          </a:prstGeom>
        </p:spPr>
        <p:txBody>
          <a:bodyPr anchor="ctr"/>
          <a:lstStyle>
            <a:lvl1pPr marL="0" indent="0" algn="r">
              <a:lnSpc>
                <a:spcPct val="80000"/>
              </a:lnSpc>
              <a:spcBef>
                <a:spcPts val="0"/>
              </a:spcBef>
              <a:buNone/>
              <a:defRPr sz="1800" spc="1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6FF5EE2F-D68A-4C3C-A342-4C0CE6CE20C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299663" y="5791178"/>
            <a:ext cx="2459114" cy="68542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600" cap="all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date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2DB723-8435-4F35-BF55-AFB7DC8FD4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5205" y="4965134"/>
            <a:ext cx="4333088" cy="1596004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80000"/>
              </a:lnSpc>
              <a:defRPr sz="5000" spc="100" baseline="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341041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F5ED5F1-A62B-4555-807E-91FAE1443CC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9D60F5-07EA-4D8F-AAFA-0F48CB785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8/05/20XX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ED4C42-D293-4981-BA06-A4638BEE1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Conference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E9D98-F221-47DC-AE55-8165BB7A3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94C3D64C-77F6-4601-B573-9A9B6E23BB60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675242" y="2051170"/>
            <a:ext cx="5362575" cy="353218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1400" spc="100" baseline="0"/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CD17CD-E6D2-4329-B271-1E59AA986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242" y="1418953"/>
            <a:ext cx="5362575" cy="495691"/>
          </a:xfrm>
          <a:prstGeom prst="rect">
            <a:avLst/>
          </a:prstGeom>
        </p:spPr>
        <p:txBody>
          <a:bodyPr anchor="ctr"/>
          <a:lstStyle>
            <a:lvl1pPr>
              <a:defRPr lang="en-US" sz="2400" spc="100" baseline="0">
                <a:solidFill>
                  <a:schemeClr val="accent1"/>
                </a:solidFill>
                <a:ea typeface="+mn-ea"/>
                <a:cs typeface="+mn-cs"/>
              </a:defRPr>
            </a:lvl1pPr>
          </a:lstStyle>
          <a:p>
            <a:pPr marL="0" lvl="0" indent="0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684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BFE3E-14BB-4DC6-A806-1E62C1D24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3137" y="1360309"/>
            <a:ext cx="2909309" cy="657882"/>
          </a:xfrm>
          <a:prstGeom prst="rect">
            <a:avLst/>
          </a:prstGeom>
        </p:spPr>
        <p:txBody>
          <a:bodyPr anchor="ctr"/>
          <a:lstStyle>
            <a:lvl1pPr>
              <a:defRPr lang="en-US" sz="2400" spc="100" baseline="0">
                <a:solidFill>
                  <a:schemeClr val="accent1"/>
                </a:solidFill>
                <a:ea typeface="+mn-ea"/>
                <a:cs typeface="+mn-cs"/>
              </a:defRPr>
            </a:lvl1pPr>
          </a:lstStyle>
          <a:p>
            <a:pPr marL="0" lvl="0" indent="0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EFD7EF65-6DE9-4029-B3A0-F08E11BC9E5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2795752"/>
            <a:ext cx="12192000" cy="406224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0" name="Content Placeholder 15">
            <a:extLst>
              <a:ext uri="{FF2B5EF4-FFF2-40B4-BE49-F238E27FC236}">
                <a16:creationId xmlns:a16="http://schemas.microsoft.com/office/drawing/2014/main" id="{123B9F8E-DAD6-45B2-B55B-B070484318C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109845" y="1075509"/>
            <a:ext cx="5293260" cy="1408770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 sz="1400" spc="100" baseline="0"/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CF9177-0C51-4496-B5AE-7ED4F8F3A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8/05/20XX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7A035F-C837-4CCA-BB19-CE656F057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Conference Presentation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E2F927-F23D-4ABB-BEC9-11C2CC69D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5244728-2BE1-4CB4-A19E-903E75BD8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1689250"/>
            <a:ext cx="160637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6271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out 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109947-4B08-4C56-B65B-A6FDFEF47D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1510815"/>
            <a:ext cx="12192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387A38D-E82D-42F1-A188-30F49DD50C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9785" y="0"/>
            <a:ext cx="0" cy="2514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1205ABD4-5AFD-4B99-8836-D12AA42FCCE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582510" y="0"/>
            <a:ext cx="7609489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80A53F-EFDF-40A3-B9E3-58EB0D3F3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8/05/20XX</a:t>
            </a:r>
          </a:p>
        </p:txBody>
      </p:sp>
      <p:sp>
        <p:nvSpPr>
          <p:cNvPr id="14" name="Content Placeholder 15">
            <a:extLst>
              <a:ext uri="{FF2B5EF4-FFF2-40B4-BE49-F238E27FC236}">
                <a16:creationId xmlns:a16="http://schemas.microsoft.com/office/drawing/2014/main" id="{F547C10E-8A59-4B22-ADF0-994850F759D0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017111" y="2906895"/>
            <a:ext cx="4606159" cy="222129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1400" spc="100" baseline="0"/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79DE00E7-8296-408A-905C-ECBA407C8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19230" y="6356350"/>
            <a:ext cx="3152912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Conference Presentation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00B3723-B30F-4BDB-A030-4B06ADE75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0344" y="6356350"/>
            <a:ext cx="84345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4FA9AB-9D34-43A5-947E-835D7FE29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2" y="2225678"/>
            <a:ext cx="4607268" cy="469476"/>
          </a:xfrm>
          <a:prstGeom prst="rect">
            <a:avLst/>
          </a:prstGeom>
        </p:spPr>
        <p:txBody>
          <a:bodyPr anchor="ctr"/>
          <a:lstStyle>
            <a:lvl1pPr>
              <a:defRPr lang="en-US" sz="2400" spc="100" baseline="0">
                <a:solidFill>
                  <a:schemeClr val="accent1"/>
                </a:solidFill>
                <a:ea typeface="+mn-ea"/>
                <a:cs typeface="+mn-cs"/>
              </a:defRPr>
            </a:lvl1pPr>
          </a:lstStyle>
          <a:p>
            <a:pPr marL="0" lvl="0" indent="0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5236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0">
            <a:extLst>
              <a:ext uri="{FF2B5EF4-FFF2-40B4-BE49-F238E27FC236}">
                <a16:creationId xmlns:a16="http://schemas.microsoft.com/office/drawing/2014/main" id="{840FD269-E069-45DA-B668-BE984BFA328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B9DE71-7B7A-4473-ABD8-99575CAFB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8/05/20XX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AA1C9B-284B-4C89-8743-52285AC95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Conference Presentation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C1FE06-5B3A-40E2-82AA-E4516ED2D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ACE5847-B709-473D-A366-54ADA852FFA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105107" y="3055535"/>
            <a:ext cx="7981786" cy="2609103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3200" i="1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8B1850-15F7-414E-B8F6-3A5B3D10B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0083" y="5448575"/>
            <a:ext cx="4881563" cy="463550"/>
          </a:xfrm>
          <a:prstGeom prst="rect">
            <a:avLst/>
          </a:prstGeom>
        </p:spPr>
        <p:txBody>
          <a:bodyPr/>
          <a:lstStyle>
            <a:lvl1pPr algn="r">
              <a:defRPr lang="en-US" sz="1800" spc="1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r">
              <a:spcBef>
                <a:spcPts val="1000"/>
              </a:spcBef>
              <a:buFont typeface="Arial" panose="020B0604020202020204" pitchFamily="34" charset="0"/>
            </a:pPr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5684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ypothesis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0796CDC-3154-4ACA-A920-8CBE431C2A1A}"/>
              </a:ext>
            </a:extLst>
          </p:cNvPr>
          <p:cNvSpPr/>
          <p:nvPr userDrawn="1"/>
        </p:nvSpPr>
        <p:spPr>
          <a:xfrm>
            <a:off x="0" y="0"/>
            <a:ext cx="468761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5FA8B4-F9F3-4FF5-B11F-483A1B95E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8/05/20XX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7B8F04-28A5-462E-86DE-06C37E405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Conference Presentation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8B2DAE-4645-4AA0-87C9-39874FDBD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15">
            <a:extLst>
              <a:ext uri="{FF2B5EF4-FFF2-40B4-BE49-F238E27FC236}">
                <a16:creationId xmlns:a16="http://schemas.microsoft.com/office/drawing/2014/main" id="{3BB9146A-68F5-433B-8411-A12C7C8F782D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747641" y="1193612"/>
            <a:ext cx="3513083" cy="1400506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 sz="1400" spc="100" baseline="0"/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70974D-DE65-42B3-BEB4-235503245B26}"/>
              </a:ext>
            </a:extLst>
          </p:cNvPr>
          <p:cNvSpPr/>
          <p:nvPr userDrawn="1"/>
        </p:nvSpPr>
        <p:spPr>
          <a:xfrm>
            <a:off x="6360072" y="924801"/>
            <a:ext cx="4288221" cy="2043229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Content Placeholder 15">
            <a:extLst>
              <a:ext uri="{FF2B5EF4-FFF2-40B4-BE49-F238E27FC236}">
                <a16:creationId xmlns:a16="http://schemas.microsoft.com/office/drawing/2014/main" id="{5BA888A7-F91E-4923-AB10-31BEF8C2FEB8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747641" y="4120055"/>
            <a:ext cx="3513083" cy="1185839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 sz="1400" spc="100" baseline="0"/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6803CCC-79BF-4752-81AA-D68AB023A6B6}"/>
              </a:ext>
            </a:extLst>
          </p:cNvPr>
          <p:cNvSpPr/>
          <p:nvPr userDrawn="1"/>
        </p:nvSpPr>
        <p:spPr>
          <a:xfrm>
            <a:off x="6360072" y="3584028"/>
            <a:ext cx="4288221" cy="2043229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ECBC35A-FE4E-467A-A20D-9063B371CA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303095" y="0"/>
            <a:ext cx="0" cy="3704734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>
            <a:extLst>
              <a:ext uri="{FF2B5EF4-FFF2-40B4-BE49-F238E27FC236}">
                <a16:creationId xmlns:a16="http://schemas.microsoft.com/office/drawing/2014/main" id="{A4FC0018-1CBF-4BC0-BE79-B983651D8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1005213" y="4932422"/>
            <a:ext cx="2635209" cy="523708"/>
          </a:xfrm>
          <a:prstGeom prst="rect">
            <a:avLst/>
          </a:prstGeom>
        </p:spPr>
        <p:txBody>
          <a:bodyPr anchor="ctr"/>
          <a:lstStyle>
            <a:lvl1pPr algn="r">
              <a:defRPr lang="en-US" sz="2400" spc="100" baseline="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 marL="0" lvl="0" indent="0" algn="r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4487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centage of Communication Tools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06ACE2-BA16-48C7-A451-845668BC0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8/05/20XX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9B479B-4CEB-47DB-903C-2E2D2445E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Conference Presentation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6F2130-E7AA-4706-B388-47F7E032B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7311573-5DB1-44CE-818B-9E5F570408F1}"/>
              </a:ext>
            </a:extLst>
          </p:cNvPr>
          <p:cNvSpPr/>
          <p:nvPr userDrawn="1"/>
        </p:nvSpPr>
        <p:spPr>
          <a:xfrm>
            <a:off x="638177" y="631627"/>
            <a:ext cx="10915645" cy="5588197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Content Placeholder 15">
            <a:extLst>
              <a:ext uri="{FF2B5EF4-FFF2-40B4-BE49-F238E27FC236}">
                <a16:creationId xmlns:a16="http://schemas.microsoft.com/office/drawing/2014/main" id="{6E328664-C733-476A-81C6-2A0B15B001A1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029158" y="2838122"/>
            <a:ext cx="1786759" cy="430923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 sz="1400" spc="100" baseline="0"/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0" name="Content Placeholder 15">
            <a:extLst>
              <a:ext uri="{FF2B5EF4-FFF2-40B4-BE49-F238E27FC236}">
                <a16:creationId xmlns:a16="http://schemas.microsoft.com/office/drawing/2014/main" id="{4DA6C57C-E2CB-484E-94E6-9AB8DC7DB4C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029158" y="3379435"/>
            <a:ext cx="1786759" cy="430923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 sz="1400" spc="100" baseline="0"/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1" name="Content Placeholder 15">
            <a:extLst>
              <a:ext uri="{FF2B5EF4-FFF2-40B4-BE49-F238E27FC236}">
                <a16:creationId xmlns:a16="http://schemas.microsoft.com/office/drawing/2014/main" id="{97E74E6E-CDEF-424A-B7CE-5B34A0AC34D6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029158" y="3928699"/>
            <a:ext cx="1786759" cy="430923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 sz="1400" spc="100" baseline="0"/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2" name="Content Placeholder 15">
            <a:extLst>
              <a:ext uri="{FF2B5EF4-FFF2-40B4-BE49-F238E27FC236}">
                <a16:creationId xmlns:a16="http://schemas.microsoft.com/office/drawing/2014/main" id="{E7A1AA76-7517-4C53-B2A4-EE8B1C6ADDD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029158" y="4476966"/>
            <a:ext cx="1786759" cy="430923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 sz="1400" spc="100" baseline="0"/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7" name="Text Placeholder 12">
            <a:extLst>
              <a:ext uri="{FF2B5EF4-FFF2-40B4-BE49-F238E27FC236}">
                <a16:creationId xmlns:a16="http://schemas.microsoft.com/office/drawing/2014/main" id="{273C9D83-2282-43F4-BB54-7CDA96B4556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98588" y="1307183"/>
            <a:ext cx="1783393" cy="1783055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2400" b="0" spc="100" baseline="0">
                <a:solidFill>
                  <a:schemeClr val="accent1"/>
                </a:solidFill>
                <a:latin typeface="Univers LT Std 45 Light" panose="020B0703030502020204" pitchFamily="34" charset="0"/>
              </a:defRPr>
            </a:lvl1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8" name="Text Placeholder 12">
            <a:extLst>
              <a:ext uri="{FF2B5EF4-FFF2-40B4-BE49-F238E27FC236}">
                <a16:creationId xmlns:a16="http://schemas.microsoft.com/office/drawing/2014/main" id="{90C1AC4A-23E9-4676-A30E-E39B4342FF0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98588" y="3703828"/>
            <a:ext cx="1783393" cy="1783055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2400" b="0" spc="100" baseline="0">
                <a:solidFill>
                  <a:schemeClr val="accent1"/>
                </a:solidFill>
                <a:latin typeface="Univers LT Std 45 Light" panose="020B0703030502020204" pitchFamily="34" charset="0"/>
              </a:defRPr>
            </a:lvl1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9" name="Text Placeholder 12">
            <a:extLst>
              <a:ext uri="{FF2B5EF4-FFF2-40B4-BE49-F238E27FC236}">
                <a16:creationId xmlns:a16="http://schemas.microsoft.com/office/drawing/2014/main" id="{2C256BCC-FED6-4D75-8C65-5967DD2E019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33309" y="1307183"/>
            <a:ext cx="1783393" cy="1783055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2400" b="0" spc="100" baseline="0">
                <a:solidFill>
                  <a:schemeClr val="accent1"/>
                </a:solidFill>
                <a:latin typeface="Univers LT Std 45 Light" panose="020B0703030502020204" pitchFamily="34" charset="0"/>
              </a:defRPr>
            </a:lvl1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40" name="Text Placeholder 12">
            <a:extLst>
              <a:ext uri="{FF2B5EF4-FFF2-40B4-BE49-F238E27FC236}">
                <a16:creationId xmlns:a16="http://schemas.microsoft.com/office/drawing/2014/main" id="{036A0378-B8F0-463A-A66D-83D798223E3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33309" y="3703828"/>
            <a:ext cx="1783393" cy="1783055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2400" b="0" spc="100" baseline="0">
                <a:solidFill>
                  <a:schemeClr val="accent1"/>
                </a:solidFill>
                <a:latin typeface="Univers LT Std 45 Light" panose="020B0703030502020204" pitchFamily="34" charset="0"/>
              </a:defRPr>
            </a:lvl1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BDF22D-6760-4BDD-92EF-E940DCC02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7697" y="1369287"/>
            <a:ext cx="4079564" cy="126881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25000"/>
              </a:lnSpc>
              <a:defRPr lang="en-US" sz="2400" spc="100" baseline="0">
                <a:solidFill>
                  <a:schemeClr val="accent1"/>
                </a:solidFill>
                <a:ea typeface="+mn-ea"/>
                <a:cs typeface="+mn-cs"/>
              </a:defRPr>
            </a:lvl1pPr>
          </a:lstStyle>
          <a:p>
            <a:pPr marL="0" lv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8022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king Great Products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EBAADBBE-F1E3-480E-BE79-B55DEF9410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397500" y="2009775"/>
            <a:ext cx="6794499" cy="28384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4C868C7-0B77-47B8-9C16-7F97AA9F0D4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0"/>
            <a:ext cx="6311899" cy="6858000"/>
          </a:xfrm>
          <a:custGeom>
            <a:avLst/>
            <a:gdLst>
              <a:gd name="connsiteX0" fmla="*/ 0 w 6311899"/>
              <a:gd name="connsiteY0" fmla="*/ 0 h 6858000"/>
              <a:gd name="connsiteX1" fmla="*/ 6311899 w 6311899"/>
              <a:gd name="connsiteY1" fmla="*/ 0 h 6858000"/>
              <a:gd name="connsiteX2" fmla="*/ 6311899 w 6311899"/>
              <a:gd name="connsiteY2" fmla="*/ 2009775 h 6858000"/>
              <a:gd name="connsiteX3" fmla="*/ 5397499 w 6311899"/>
              <a:gd name="connsiteY3" fmla="*/ 2009775 h 6858000"/>
              <a:gd name="connsiteX4" fmla="*/ 5397499 w 6311899"/>
              <a:gd name="connsiteY4" fmla="*/ 4848225 h 6858000"/>
              <a:gd name="connsiteX5" fmla="*/ 6311899 w 6311899"/>
              <a:gd name="connsiteY5" fmla="*/ 4848225 h 6858000"/>
              <a:gd name="connsiteX6" fmla="*/ 6311899 w 6311899"/>
              <a:gd name="connsiteY6" fmla="*/ 6858000 h 6858000"/>
              <a:gd name="connsiteX7" fmla="*/ 0 w 6311899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311899" h="6858000">
                <a:moveTo>
                  <a:pt x="0" y="0"/>
                </a:moveTo>
                <a:lnTo>
                  <a:pt x="6311899" y="0"/>
                </a:lnTo>
                <a:lnTo>
                  <a:pt x="6311899" y="2009775"/>
                </a:lnTo>
                <a:lnTo>
                  <a:pt x="5397499" y="2009775"/>
                </a:lnTo>
                <a:lnTo>
                  <a:pt x="5397499" y="4848225"/>
                </a:lnTo>
                <a:lnTo>
                  <a:pt x="6311899" y="4848225"/>
                </a:lnTo>
                <a:lnTo>
                  <a:pt x="6311899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4198D5-23F4-441A-AD0A-C6CD015E9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8/05/20XX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8E5DAC80-95FC-4BA1-98B2-5631FB3B019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337298" y="3200401"/>
            <a:ext cx="5257799" cy="17018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1400" spc="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464448FE-96B4-43C5-8721-4FBF69ED4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19230" y="6356350"/>
            <a:ext cx="3152912" cy="365125"/>
          </a:xfrm>
        </p:spPr>
        <p:txBody>
          <a:bodyPr/>
          <a:lstStyle>
            <a:lvl1pPr algn="l"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Conference Presentation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8104834-0355-4576-A9E5-FF5B92B36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0344" y="6356350"/>
            <a:ext cx="843455" cy="365125"/>
          </a:xfrm>
        </p:spPr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D2D377-D829-49CC-9253-683054B90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7298" y="2063075"/>
            <a:ext cx="5257799" cy="1268810"/>
          </a:xfrm>
          <a:prstGeom prst="rect">
            <a:avLst/>
          </a:prstGeom>
        </p:spPr>
        <p:txBody>
          <a:bodyPr anchor="ctr"/>
          <a:lstStyle>
            <a:lvl1pPr>
              <a:defRPr lang="en-US" sz="2400" spc="100" baseline="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 marL="0" lv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123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8/05/20XX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Conference Presentation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578419"/>
      </p:ext>
    </p:extLst>
  </p:cSld>
  <p:clrMapOvr>
    <a:masterClrMapping/>
  </p:clrMapOvr>
  <p:hf hd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ng Contoso to the Competition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995D6E1F-61DD-45C8-BD0F-87774F3858F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3F1E30-78A1-4D04-868B-2FF65A0CD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8/05/20XX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2EE5A-2D26-4A38-BF97-6266BFC42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5">
            <a:extLst>
              <a:ext uri="{FF2B5EF4-FFF2-40B4-BE49-F238E27FC236}">
                <a16:creationId xmlns:a16="http://schemas.microsoft.com/office/drawing/2014/main" id="{716CE84D-B2FA-4712-9112-9A6349EE051E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1008686" y="2921932"/>
            <a:ext cx="4114800" cy="126881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  <a:defRPr sz="1400" spc="1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3" name="Content Placeholder 15">
            <a:extLst>
              <a:ext uri="{FF2B5EF4-FFF2-40B4-BE49-F238E27FC236}">
                <a16:creationId xmlns:a16="http://schemas.microsoft.com/office/drawing/2014/main" id="{5EB29FAF-F8EE-4156-8E07-E14DFBABA09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008686" y="4327267"/>
            <a:ext cx="4114800" cy="126881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  <a:defRPr sz="1400" spc="1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C5BC42-EC33-40D4-8189-69F1D23AD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686" y="1516597"/>
            <a:ext cx="3980182" cy="126881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25000"/>
              </a:lnSpc>
              <a:defRPr lang="en-US" sz="2400" spc="100" baseline="0">
                <a:solidFill>
                  <a:schemeClr val="accent1"/>
                </a:solidFill>
                <a:ea typeface="+mn-ea"/>
                <a:cs typeface="+mn-cs"/>
              </a:defRPr>
            </a:lvl1pPr>
          </a:lstStyle>
          <a:p>
            <a:pPr marL="0" lv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3231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sto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415A3-6E46-4BC3-B867-3A6A61D0F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8/05/20XX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1ADF53-2713-40AC-9CC8-AA83770C9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Conference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D08A84-ADB1-42C6-A7B1-E5C5A728B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09C0924B-E154-4A9E-830A-0CED0F96BA6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12346" y="3093970"/>
            <a:ext cx="495300" cy="65227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9FC371A-791E-4A18-A05F-62DAAB144FE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501761" y="3093970"/>
            <a:ext cx="495300" cy="65227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7370EA53-C218-4777-8992-DFE61FD94A5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91176" y="3093970"/>
            <a:ext cx="495300" cy="65227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52263598-CA5C-4D32-8005-69A3003C53F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80591" y="3093970"/>
            <a:ext cx="495300" cy="65227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04255F76-4757-4D5C-80D7-A3307CEBC13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10807" y="3093970"/>
            <a:ext cx="615310" cy="65227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6948AE7E-55CC-4F22-9239-099E8E8EF21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659421" y="3093970"/>
            <a:ext cx="495300" cy="65227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D91E6446-232F-4870-8335-C708DDB3E7B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448836" y="3093970"/>
            <a:ext cx="495300" cy="65227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2" name="Text Placeholder 14">
            <a:extLst>
              <a:ext uri="{FF2B5EF4-FFF2-40B4-BE49-F238E27FC236}">
                <a16:creationId xmlns:a16="http://schemas.microsoft.com/office/drawing/2014/main" id="{6A3A8254-B2DC-4C36-8E81-397E7CB3EC0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238251" y="3093970"/>
            <a:ext cx="495300" cy="65227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3" name="Text Placeholder 14">
            <a:extLst>
              <a:ext uri="{FF2B5EF4-FFF2-40B4-BE49-F238E27FC236}">
                <a16:creationId xmlns:a16="http://schemas.microsoft.com/office/drawing/2014/main" id="{048C7215-4A75-4BF9-96EC-BEA9AA1239C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027666" y="3093970"/>
            <a:ext cx="495300" cy="65227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4" name="Text Placeholder 14">
            <a:extLst>
              <a:ext uri="{FF2B5EF4-FFF2-40B4-BE49-F238E27FC236}">
                <a16:creationId xmlns:a16="http://schemas.microsoft.com/office/drawing/2014/main" id="{C2FA34D0-4280-4201-9E40-5FE0D81D7DC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817081" y="3093970"/>
            <a:ext cx="495300" cy="65227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5" name="Text Placeholder 14">
            <a:extLst>
              <a:ext uri="{FF2B5EF4-FFF2-40B4-BE49-F238E27FC236}">
                <a16:creationId xmlns:a16="http://schemas.microsoft.com/office/drawing/2014/main" id="{BD0D6DFA-0AE8-42A3-ADA8-785B98B99E4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606496" y="3093970"/>
            <a:ext cx="495300" cy="65227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6" name="Text Placeholder 14">
            <a:extLst>
              <a:ext uri="{FF2B5EF4-FFF2-40B4-BE49-F238E27FC236}">
                <a16:creationId xmlns:a16="http://schemas.microsoft.com/office/drawing/2014/main" id="{7E475D18-842D-4508-9049-99A36DA3895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395907" y="3093970"/>
            <a:ext cx="495300" cy="65227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7" name="Text Placeholder 14">
            <a:extLst>
              <a:ext uri="{FF2B5EF4-FFF2-40B4-BE49-F238E27FC236}">
                <a16:creationId xmlns:a16="http://schemas.microsoft.com/office/drawing/2014/main" id="{F7A2B249-C1B4-4F5F-9C74-B3763CCFC8D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712346" y="4795797"/>
            <a:ext cx="495300" cy="65227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8" name="Text Placeholder 14">
            <a:extLst>
              <a:ext uri="{FF2B5EF4-FFF2-40B4-BE49-F238E27FC236}">
                <a16:creationId xmlns:a16="http://schemas.microsoft.com/office/drawing/2014/main" id="{64240E02-7397-4BFB-923B-4E4A96C7C81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501761" y="4795797"/>
            <a:ext cx="495300" cy="65227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9" name="Text Placeholder 14">
            <a:extLst>
              <a:ext uri="{FF2B5EF4-FFF2-40B4-BE49-F238E27FC236}">
                <a16:creationId xmlns:a16="http://schemas.microsoft.com/office/drawing/2014/main" id="{41400094-84D6-4303-BA4B-0E0D1FF018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291176" y="4795797"/>
            <a:ext cx="495300" cy="65227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0" name="Text Placeholder 14">
            <a:extLst>
              <a:ext uri="{FF2B5EF4-FFF2-40B4-BE49-F238E27FC236}">
                <a16:creationId xmlns:a16="http://schemas.microsoft.com/office/drawing/2014/main" id="{AAF6E8A4-DDDD-49A1-B1C9-3574B58A83D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080591" y="4795797"/>
            <a:ext cx="495300" cy="65227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1" name="Text Placeholder 14">
            <a:extLst>
              <a:ext uri="{FF2B5EF4-FFF2-40B4-BE49-F238E27FC236}">
                <a16:creationId xmlns:a16="http://schemas.microsoft.com/office/drawing/2014/main" id="{D9AB8D6A-C296-4468-9A7D-7F46B36429A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810807" y="4795797"/>
            <a:ext cx="615310" cy="65227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2" name="Text Placeholder 14">
            <a:extLst>
              <a:ext uri="{FF2B5EF4-FFF2-40B4-BE49-F238E27FC236}">
                <a16:creationId xmlns:a16="http://schemas.microsoft.com/office/drawing/2014/main" id="{D17C8109-2F1A-4248-BE14-FE5D4AE1E35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659421" y="4795797"/>
            <a:ext cx="495300" cy="65227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3" name="Text Placeholder 14">
            <a:extLst>
              <a:ext uri="{FF2B5EF4-FFF2-40B4-BE49-F238E27FC236}">
                <a16:creationId xmlns:a16="http://schemas.microsoft.com/office/drawing/2014/main" id="{5735C006-B8AC-427F-A337-4F607EB5431F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448836" y="4795797"/>
            <a:ext cx="495300" cy="65227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4" name="Text Placeholder 14">
            <a:extLst>
              <a:ext uri="{FF2B5EF4-FFF2-40B4-BE49-F238E27FC236}">
                <a16:creationId xmlns:a16="http://schemas.microsoft.com/office/drawing/2014/main" id="{B62C7805-F615-4B77-89DD-63F1F946E78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238251" y="4795797"/>
            <a:ext cx="495300" cy="65227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5" name="Text Placeholder 14">
            <a:extLst>
              <a:ext uri="{FF2B5EF4-FFF2-40B4-BE49-F238E27FC236}">
                <a16:creationId xmlns:a16="http://schemas.microsoft.com/office/drawing/2014/main" id="{7B0BABA0-0326-410E-AECF-0D41365DD47C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027666" y="4795797"/>
            <a:ext cx="495300" cy="65227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6" name="Text Placeholder 14">
            <a:extLst>
              <a:ext uri="{FF2B5EF4-FFF2-40B4-BE49-F238E27FC236}">
                <a16:creationId xmlns:a16="http://schemas.microsoft.com/office/drawing/2014/main" id="{9E4FCBEC-4348-4D10-B139-FD526C86B17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817081" y="4795797"/>
            <a:ext cx="495300" cy="65227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7" name="Text Placeholder 14">
            <a:extLst>
              <a:ext uri="{FF2B5EF4-FFF2-40B4-BE49-F238E27FC236}">
                <a16:creationId xmlns:a16="http://schemas.microsoft.com/office/drawing/2014/main" id="{DA4FA8D2-F1E5-4A88-855F-84D521DB704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606496" y="4795797"/>
            <a:ext cx="495300" cy="65227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8" name="Text Placeholder 14">
            <a:extLst>
              <a:ext uri="{FF2B5EF4-FFF2-40B4-BE49-F238E27FC236}">
                <a16:creationId xmlns:a16="http://schemas.microsoft.com/office/drawing/2014/main" id="{7E27FFDC-7B67-4C2F-8712-C7961E6E9A91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0395907" y="4795797"/>
            <a:ext cx="495300" cy="65227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1" name="Text Placeholder 14">
            <a:extLst>
              <a:ext uri="{FF2B5EF4-FFF2-40B4-BE49-F238E27FC236}">
                <a16:creationId xmlns:a16="http://schemas.microsoft.com/office/drawing/2014/main" id="{B098AA04-538E-4D0B-BC5E-3C79B451D15C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96804" y="2672211"/>
            <a:ext cx="1021001" cy="50172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cap="all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Add year</a:t>
            </a:r>
          </a:p>
        </p:txBody>
      </p:sp>
      <p:sp>
        <p:nvSpPr>
          <p:cNvPr id="52" name="Text Placeholder 14">
            <a:extLst>
              <a:ext uri="{FF2B5EF4-FFF2-40B4-BE49-F238E27FC236}">
                <a16:creationId xmlns:a16="http://schemas.microsoft.com/office/drawing/2014/main" id="{80992CBE-A6F0-4FF1-8F4F-84B050480AD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96804" y="4361409"/>
            <a:ext cx="1021001" cy="50172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cap="all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Add year</a:t>
            </a:r>
          </a:p>
        </p:txBody>
      </p:sp>
      <p:sp>
        <p:nvSpPr>
          <p:cNvPr id="53" name="Text Placeholder 14">
            <a:extLst>
              <a:ext uri="{FF2B5EF4-FFF2-40B4-BE49-F238E27FC236}">
                <a16:creationId xmlns:a16="http://schemas.microsoft.com/office/drawing/2014/main" id="{738B60B3-540F-4900-A4BB-0B521A1F75C1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029367" y="2067200"/>
            <a:ext cx="1440088" cy="469597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4" name="Text Placeholder 14">
            <a:extLst>
              <a:ext uri="{FF2B5EF4-FFF2-40B4-BE49-F238E27FC236}">
                <a16:creationId xmlns:a16="http://schemas.microsoft.com/office/drawing/2014/main" id="{FD7D7797-7938-4D6E-B5A4-21536E2021EF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4397612" y="2067200"/>
            <a:ext cx="1440088" cy="469597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5" name="Text Placeholder 14">
            <a:extLst>
              <a:ext uri="{FF2B5EF4-FFF2-40B4-BE49-F238E27FC236}">
                <a16:creationId xmlns:a16="http://schemas.microsoft.com/office/drawing/2014/main" id="{F7B339B7-1A20-4B38-8EAE-3C98E757DA31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344687" y="2067200"/>
            <a:ext cx="1440088" cy="469597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6" name="Text Placeholder 14">
            <a:extLst>
              <a:ext uri="{FF2B5EF4-FFF2-40B4-BE49-F238E27FC236}">
                <a16:creationId xmlns:a16="http://schemas.microsoft.com/office/drawing/2014/main" id="{3D0B1401-F4EC-4750-A2AA-34CD72504AC2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2029367" y="3869787"/>
            <a:ext cx="1440088" cy="408780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7" name="Text Placeholder 14">
            <a:extLst>
              <a:ext uri="{FF2B5EF4-FFF2-40B4-BE49-F238E27FC236}">
                <a16:creationId xmlns:a16="http://schemas.microsoft.com/office/drawing/2014/main" id="{25C7DA61-BA93-48EE-BB6E-9E5D96271ACE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5976442" y="3869787"/>
            <a:ext cx="1440088" cy="408780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 cap="none" spc="10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8" name="Text Placeholder 14">
            <a:extLst>
              <a:ext uri="{FF2B5EF4-FFF2-40B4-BE49-F238E27FC236}">
                <a16:creationId xmlns:a16="http://schemas.microsoft.com/office/drawing/2014/main" id="{6B7F232D-8C58-4A29-8A95-52E6B74C0533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9923517" y="3869787"/>
            <a:ext cx="1440088" cy="408780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F2334811-4848-4246-ACD8-273541203B2A}"/>
              </a:ext>
            </a:extLst>
          </p:cNvPr>
          <p:cNvCxnSpPr>
            <a:cxnSpLocks/>
          </p:cNvCxnSpPr>
          <p:nvPr userDrawn="1"/>
        </p:nvCxnSpPr>
        <p:spPr>
          <a:xfrm>
            <a:off x="0" y="755452"/>
            <a:ext cx="980936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45E76D73-D506-4E6B-A789-AB87E732A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0418" y="100579"/>
            <a:ext cx="1943381" cy="1268811"/>
          </a:xfrm>
          <a:prstGeom prst="rect">
            <a:avLst/>
          </a:prstGeom>
        </p:spPr>
        <p:txBody>
          <a:bodyPr anchor="ctr"/>
          <a:lstStyle>
            <a:lvl1pPr algn="r">
              <a:lnSpc>
                <a:spcPct val="125000"/>
              </a:lnSpc>
              <a:defRPr lang="en-US" sz="2400" spc="100" baseline="0">
                <a:solidFill>
                  <a:schemeClr val="accent1"/>
                </a:solidFill>
                <a:ea typeface="+mn-ea"/>
                <a:cs typeface="+mn-cs"/>
              </a:defRPr>
            </a:lvl1pPr>
          </a:lstStyle>
          <a:p>
            <a:pPr marL="0" lvl="0" indent="0" algn="r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7009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ps for Business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0">
            <a:extLst>
              <a:ext uri="{FF2B5EF4-FFF2-40B4-BE49-F238E27FC236}">
                <a16:creationId xmlns:a16="http://schemas.microsoft.com/office/drawing/2014/main" id="{60ED5431-1075-4889-87EB-D79FFE50960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2804630"/>
            <a:ext cx="12192000" cy="406224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415A3-6E46-4BC3-B867-3A6A61D0F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8/05/20XX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1ADF53-2713-40AC-9CC8-AA83770C9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Conference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D08A84-ADB1-42C6-A7B1-E5C5A728B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15">
            <a:extLst>
              <a:ext uri="{FF2B5EF4-FFF2-40B4-BE49-F238E27FC236}">
                <a16:creationId xmlns:a16="http://schemas.microsoft.com/office/drawing/2014/main" id="{E7CC669C-5E68-40A8-8F59-E044A32F4B3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109845" y="999340"/>
            <a:ext cx="5578870" cy="1408770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 sz="1400" spc="100" baseline="0"/>
            </a:lvl1pPr>
          </a:lstStyle>
          <a:p>
            <a:pPr lvl="0"/>
            <a:r>
              <a:rPr lang="en-US"/>
              <a:t>Click to add text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3EEC13B-7926-4108-B0C5-F3A2A5AE69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1689250"/>
            <a:ext cx="160637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C546480-8B8D-4EF8-8C6A-DFFAC2755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1559" y="1352736"/>
            <a:ext cx="3037792" cy="657883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100000"/>
              </a:lnSpc>
              <a:defRPr lang="en-US" sz="2400" spc="100" baseline="0">
                <a:solidFill>
                  <a:schemeClr val="accent1"/>
                </a:solidFill>
                <a:ea typeface="+mn-ea"/>
                <a:cs typeface="+mn-cs"/>
              </a:defRPr>
            </a:lvl1pPr>
          </a:lstStyle>
          <a:p>
            <a:pPr marL="0" lvl="0" indent="0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78963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 to Action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415B931B-7725-4C86-A82C-07F42F447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397500" y="2009775"/>
            <a:ext cx="6794499" cy="28384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116D3891-B2BA-4AE6-AAA7-560547F4B5E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0"/>
            <a:ext cx="6311899" cy="6858000"/>
          </a:xfrm>
          <a:custGeom>
            <a:avLst/>
            <a:gdLst>
              <a:gd name="connsiteX0" fmla="*/ 0 w 6311899"/>
              <a:gd name="connsiteY0" fmla="*/ 0 h 6858000"/>
              <a:gd name="connsiteX1" fmla="*/ 6311899 w 6311899"/>
              <a:gd name="connsiteY1" fmla="*/ 0 h 6858000"/>
              <a:gd name="connsiteX2" fmla="*/ 6311899 w 6311899"/>
              <a:gd name="connsiteY2" fmla="*/ 2009775 h 6858000"/>
              <a:gd name="connsiteX3" fmla="*/ 5397499 w 6311899"/>
              <a:gd name="connsiteY3" fmla="*/ 2009775 h 6858000"/>
              <a:gd name="connsiteX4" fmla="*/ 5397499 w 6311899"/>
              <a:gd name="connsiteY4" fmla="*/ 4848225 h 6858000"/>
              <a:gd name="connsiteX5" fmla="*/ 6311899 w 6311899"/>
              <a:gd name="connsiteY5" fmla="*/ 4848225 h 6858000"/>
              <a:gd name="connsiteX6" fmla="*/ 6311899 w 6311899"/>
              <a:gd name="connsiteY6" fmla="*/ 6858000 h 6858000"/>
              <a:gd name="connsiteX7" fmla="*/ 0 w 6311899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311899" h="6858000">
                <a:moveTo>
                  <a:pt x="0" y="0"/>
                </a:moveTo>
                <a:lnTo>
                  <a:pt x="6311899" y="0"/>
                </a:lnTo>
                <a:lnTo>
                  <a:pt x="6311899" y="2009775"/>
                </a:lnTo>
                <a:lnTo>
                  <a:pt x="5397499" y="2009775"/>
                </a:lnTo>
                <a:lnTo>
                  <a:pt x="5397499" y="4848225"/>
                </a:lnTo>
                <a:lnTo>
                  <a:pt x="6311899" y="4848225"/>
                </a:lnTo>
                <a:lnTo>
                  <a:pt x="6311899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415A3-6E46-4BC3-B867-3A6A61D0F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8/05/20XX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9831967-45C9-40AF-A955-56E9578BC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19230" y="6356350"/>
            <a:ext cx="3152912" cy="365125"/>
          </a:xfrm>
        </p:spPr>
        <p:txBody>
          <a:bodyPr/>
          <a:lstStyle>
            <a:lvl1pPr algn="l"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Conference Presentation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6167DEC-7546-44F6-AD64-E71C2FF1C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0344" y="6356350"/>
            <a:ext cx="843455" cy="365125"/>
          </a:xfrm>
        </p:spPr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5">
            <a:extLst>
              <a:ext uri="{FF2B5EF4-FFF2-40B4-BE49-F238E27FC236}">
                <a16:creationId xmlns:a16="http://schemas.microsoft.com/office/drawing/2014/main" id="{61241730-14B7-407E-9517-F4510520D03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311900" y="3282850"/>
            <a:ext cx="5350010" cy="103073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  <a:defRPr sz="1400" spc="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55B60F-1D5E-4B0C-8354-2E7AA187F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1898" y="2471206"/>
            <a:ext cx="5350010" cy="867398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00000"/>
              </a:lnSpc>
              <a:defRPr lang="en-US" sz="2400" spc="100" baseline="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 marL="0" lv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914552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0">
            <a:extLst>
              <a:ext uri="{FF2B5EF4-FFF2-40B4-BE49-F238E27FC236}">
                <a16:creationId xmlns:a16="http://schemas.microsoft.com/office/drawing/2014/main" id="{9C6F1ED5-824E-4C14-8D5E-5A0A26C54212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415A3-6E46-4BC3-B867-3A6A61D0F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8/05/20XX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1ADF53-2713-40AC-9CC8-AA83770C9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Conference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D08A84-ADB1-42C6-A7B1-E5C5A728B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15">
            <a:extLst>
              <a:ext uri="{FF2B5EF4-FFF2-40B4-BE49-F238E27FC236}">
                <a16:creationId xmlns:a16="http://schemas.microsoft.com/office/drawing/2014/main" id="{9F762423-7F4E-4A21-8F09-05418F82F9D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078765" y="3267882"/>
            <a:ext cx="3193926" cy="220322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None/>
              <a:defRPr sz="1400" spc="1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2AE728-7030-4847-B87B-FDB4B86E0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8765" y="2371063"/>
            <a:ext cx="3193926" cy="999451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25000"/>
              </a:lnSpc>
              <a:defRPr lang="en-US" sz="2400" spc="100" baseline="0">
                <a:solidFill>
                  <a:schemeClr val="accent1"/>
                </a:solidFill>
                <a:ea typeface="+mn-ea"/>
                <a:cs typeface="+mn-cs"/>
              </a:defRPr>
            </a:lvl1pPr>
          </a:lstStyle>
          <a:p>
            <a:pPr marL="0" lv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0166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641C7-88BB-1BCB-6A8D-23DF458864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810AA8-5918-7CAD-DAE0-0CE23FE1E7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272D8-CCEB-FD8C-6D37-09C295732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82E86-8C01-4844-9F20-ACB81A7701F0}" type="datetime1">
              <a:rPr lang="en-MY" smtClean="0"/>
              <a:t>12/1/2023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D3A860-302C-7EF2-B863-CD01AC16B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081969-A862-457B-DA6B-B765BDCCF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10E0F-BDFE-456D-8A66-5247D5EBB67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762211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6499A-C4CB-85FD-DC54-4D9148ECC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06BD4-955F-DCEE-E2BE-738990A19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34C79D-1C8A-5055-B899-758A08F52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A865-8623-49BB-9FD1-92C854076AB3}" type="datetime1">
              <a:rPr lang="en-MY" smtClean="0"/>
              <a:t>12/1/2023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66B0F1-DF28-1FDC-158A-8922581C7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4570BD-729B-CEB9-C769-74FAA2DE7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10E0F-BDFE-456D-8A66-5247D5EBB67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89100198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30766-DB80-EA36-FA9E-D2E467A94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EE1CC8-9273-BA5E-9501-85FB5D1FD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006A4D-6D04-215F-C60C-B51CF4EA0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A865-8623-49BB-9FD1-92C854076AB3}" type="datetime1">
              <a:rPr lang="en-MY" smtClean="0"/>
              <a:t>12/1/2023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39F71F-E9E4-29E6-9B41-FD0B82C72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73906-3AD2-C1B3-1E53-DEE819639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10E0F-BDFE-456D-8A66-5247D5EBB67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80667012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AABD9-AD33-D2F7-9394-7CA883B99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6EF61-52B9-8BFE-7780-BA9CD4DD25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655111-D5DC-9195-7C58-2C4E7DACFE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B77150-F74C-226E-6CC7-C0C46BFE6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A865-8623-49BB-9FD1-92C854076AB3}" type="datetime1">
              <a:rPr lang="en-MY" smtClean="0"/>
              <a:t>12/1/2023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0150F-E046-6DA6-4863-D3BCA1E0C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9A6C68-23B9-B608-F7DF-0CEBAA6D1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10E0F-BDFE-456D-8A66-5247D5EBB67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8768882"/>
      </p:ext>
    </p:extLst>
  </p:cSld>
  <p:clrMapOvr>
    <a:masterClrMapping/>
  </p:clrMapOvr>
  <p:hf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F95A3-F73C-D3B7-3EC0-A49E40EDE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44CA2B-7C9B-D6A8-730E-88AF67844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4D3BA4-6804-64C1-8602-D91EE3A0D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9A1C63-BDF2-BD1A-E5AC-7912295B6E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B43985-3FE4-4BF2-91A1-2669A5DDAA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5223FD-8904-A984-A54A-261F1985D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A865-8623-49BB-9FD1-92C854076AB3}" type="datetime1">
              <a:rPr lang="en-MY" smtClean="0"/>
              <a:t>12/1/2023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3020C7-6994-A005-7529-1D5E403C2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35136-A517-88C6-9D07-E83CE71FE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10E0F-BDFE-456D-8A66-5247D5EBB67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8786290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8/05/20XX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Conference Presentation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0901248"/>
      </p:ext>
    </p:extLst>
  </p:cSld>
  <p:clrMapOvr>
    <a:masterClrMapping/>
  </p:clrMapOvr>
  <p:hf hdr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5FFB7-2022-F05A-758E-ED3082D97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38C4C6-AE5D-799B-329A-D26FD480B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A865-8623-49BB-9FD1-92C854076AB3}" type="datetime1">
              <a:rPr lang="en-MY" smtClean="0"/>
              <a:t>12/1/2023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EE2006-A341-65D4-781C-ACCFD6F0C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061DB5-8316-A3F1-2103-258FD686D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10E0F-BDFE-456D-8A66-5247D5EBB67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05707509"/>
      </p:ext>
    </p:extLst>
  </p:cSld>
  <p:clrMapOvr>
    <a:masterClrMapping/>
  </p:clrMapOvr>
  <p:hf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30095A-B083-3270-3C94-0BCBB82DE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29174-CD00-40CC-9BD1-F7054586D729}" type="datetime1">
              <a:rPr lang="en-MY" smtClean="0"/>
              <a:t>12/1/2023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877EA7-60DB-F087-119A-474C6BCF5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504E72-C011-C080-0012-03C620DB7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10E0F-BDFE-456D-8A66-5247D5EBB67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1765339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B4747-F462-BE0F-2E8C-D5ED6D9E9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C5E62-F1AC-0B08-BA37-82974426E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558B91-4828-9822-DBF2-D1AE87B816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50BEF6-3E52-979C-6001-491C7F0E4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A865-8623-49BB-9FD1-92C854076AB3}" type="datetime1">
              <a:rPr lang="en-MY" smtClean="0"/>
              <a:t>12/1/2023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359CF1-39B4-44B4-7963-D90272D40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388B3D-D975-74C8-779C-BD27A099F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10E0F-BDFE-456D-8A66-5247D5EBB67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30573729"/>
      </p:ext>
    </p:extLst>
  </p:cSld>
  <p:clrMapOvr>
    <a:masterClrMapping/>
  </p:clrMapOvr>
  <p:hf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89FF9-1C0D-FCAA-B8AC-35DF84EE1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BECBD5-AF10-4407-592B-5FB8490678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A97EB0-6ADA-0977-0C4E-DC166BFA79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86DA7E-A3C8-DC2C-EBB0-3BFB652AE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A865-8623-49BB-9FD1-92C854076AB3}" type="datetime1">
              <a:rPr lang="en-MY" smtClean="0"/>
              <a:t>12/1/2023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049DAB-3EAE-6537-6A6E-615A0D54C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BF0005-F732-6349-A080-7583C37D4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10E0F-BDFE-456D-8A66-5247D5EBB67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55951316"/>
      </p:ext>
    </p:extLst>
  </p:cSld>
  <p:clrMapOvr>
    <a:masterClrMapping/>
  </p:clrMapOvr>
  <p:hf hdr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18497-2D5F-3C3B-3459-1DBD0BF8A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409E3-1156-9E20-5D18-D653CACDE3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64FFB-A82C-02D4-1A63-B06FCA4D8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A865-8623-49BB-9FD1-92C854076AB3}" type="datetime1">
              <a:rPr lang="en-MY" smtClean="0"/>
              <a:t>12/1/2023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D68C9-A32D-4322-7DB0-B503BF105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2EF1D-970F-1CF8-DD5A-02A1AB0D0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10E0F-BDFE-456D-8A66-5247D5EBB67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0751283"/>
      </p:ext>
    </p:extLst>
  </p:cSld>
  <p:clrMapOvr>
    <a:masterClrMapping/>
  </p:clrMapOvr>
  <p:hf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010037-320D-FCA9-EEB4-FE5F4B1C8D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D2F373-61A9-A94D-34A6-99430D0931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375F4-7DD6-155C-780E-CFEB504EB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A865-8623-49BB-9FD1-92C854076AB3}" type="datetime1">
              <a:rPr lang="en-MY" smtClean="0"/>
              <a:t>12/1/2023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2E3452-96EE-0A9C-E8D5-59F95E9F2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A0CC2A-C7E5-1ED2-FCAB-D16CDF20C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10E0F-BDFE-456D-8A66-5247D5EBB67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8737761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8/05/20XX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Conference Presentation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667408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8/05/20XX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Conference Presentation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193171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8/05/20XX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Conference Presentation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42388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8/05/20XX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Conference Presentation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113251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8/05/20XX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Conference Presentation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954432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8/05/20XX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Conference Presentation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8715126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2E4A865-8623-49BB-9FD1-92C854076AB3}" type="datetime1">
              <a:rPr lang="en-MY" smtClean="0"/>
              <a:t>12/1/2023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A010E0F-BDFE-456D-8A66-5247D5EBB675}" type="slidenum">
              <a:rPr lang="en-MY" smtClean="0"/>
              <a:t>‹#›</a:t>
            </a:fld>
            <a:endParaRPr lang="en-MY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A7258BD5-054B-BF5F-BCAD-9139EB4724EE}"/>
              </a:ext>
            </a:extLst>
          </p:cNvPr>
          <p:cNvSpPr txBox="1"/>
          <p:nvPr userDrawn="1"/>
        </p:nvSpPr>
        <p:spPr>
          <a:xfrm>
            <a:off x="5637320" y="2974019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059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650" r:id="rId13"/>
    <p:sldLayoutId id="2147483652" r:id="rId14"/>
    <p:sldLayoutId id="2147483653" r:id="rId15"/>
    <p:sldLayoutId id="2147483654" r:id="rId16"/>
    <p:sldLayoutId id="2147483665" r:id="rId17"/>
    <p:sldLayoutId id="2147483656" r:id="rId18"/>
    <p:sldLayoutId id="2147483657" r:id="rId19"/>
    <p:sldLayoutId id="2147483658" r:id="rId20"/>
    <p:sldLayoutId id="2147483659" r:id="rId21"/>
    <p:sldLayoutId id="2147483661" r:id="rId22"/>
    <p:sldLayoutId id="2147483662" r:id="rId23"/>
    <p:sldLayoutId id="2147483663" r:id="rId24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724FC8-01B1-521C-639D-A969759AE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B9E64C-C99A-C02E-DBB2-BF8E450E26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ED9ADD-0053-1FA3-BA93-E1FEF02058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4A865-8623-49BB-9FD1-92C854076AB3}" type="datetime1">
              <a:rPr lang="en-MY" smtClean="0"/>
              <a:t>12/1/2023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73F505-BDF6-7801-5CE3-49683AAA49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E6C768-5A7D-40A8-5B5A-51BB5D7B43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10E0F-BDFE-456D-8A66-5247D5EBB67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4024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22">
            <a:extLst>
              <a:ext uri="{FF2B5EF4-FFF2-40B4-BE49-F238E27FC236}">
                <a16:creationId xmlns:a16="http://schemas.microsoft.com/office/drawing/2014/main" id="{3A8EC506-B1DA-46A1-B44D-774E68468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" name="Oval 5">
            <a:extLst>
              <a:ext uri="{FF2B5EF4-FFF2-40B4-BE49-F238E27FC236}">
                <a16:creationId xmlns:a16="http://schemas.microsoft.com/office/drawing/2014/main" id="{BFF30785-305E-45D7-984F-5AA93D3CA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4" name="Straight Connector 26">
            <a:extLst>
              <a:ext uri="{FF2B5EF4-FFF2-40B4-BE49-F238E27FC236}">
                <a16:creationId xmlns:a16="http://schemas.microsoft.com/office/drawing/2014/main" id="{15E01FA5-D766-43CA-A83D-E7CF3F04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55" name="Rectangle 28">
            <a:extLst>
              <a:ext uri="{FF2B5EF4-FFF2-40B4-BE49-F238E27FC236}">
                <a16:creationId xmlns:a16="http://schemas.microsoft.com/office/drawing/2014/main" id="{CA73784B-AC76-4BAD-93AF-C72D0EDFD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F9B274D2-774F-4C24-A448-1EFB461A9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05" y="640080"/>
            <a:ext cx="3378099" cy="303485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100" b="1" kern="1200" cap="all" spc="200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Perancangan</a:t>
            </a:r>
            <a:r>
              <a:rPr lang="en-US" sz="4100" b="1" kern="1200" cap="all" spc="20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 MSF 2023</a:t>
            </a:r>
          </a:p>
        </p:txBody>
      </p:sp>
      <p:cxnSp>
        <p:nvCxnSpPr>
          <p:cNvPr id="56" name="Straight Connector 30">
            <a:extLst>
              <a:ext uri="{FF2B5EF4-FFF2-40B4-BE49-F238E27FC236}">
                <a16:creationId xmlns:a16="http://schemas.microsoft.com/office/drawing/2014/main" id="{811DCF04-0C7C-44FC-8246-FC8D736B1A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00698" y="3765314"/>
            <a:ext cx="32004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ED74C929-4C70-0323-1578-9C661E60BB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4984" y="2196660"/>
            <a:ext cx="6896936" cy="24656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01199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93"/>
          <p:cNvSpPr txBox="1">
            <a:spLocks noChangeArrowheads="1"/>
          </p:cNvSpPr>
          <p:nvPr/>
        </p:nvSpPr>
        <p:spPr bwMode="auto">
          <a:xfrm>
            <a:off x="417183" y="1709480"/>
            <a:ext cx="2356368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altLang="ru-RU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Studio MPC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altLang="ru-RU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Menamatkan</a:t>
            </a:r>
            <a:r>
              <a:rPr lang="en-US" altLang="ru-RU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Printer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altLang="ru-RU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Menamatkan</a:t>
            </a:r>
            <a:r>
              <a:rPr lang="en-US" altLang="ru-RU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ru-RU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Projektor</a:t>
            </a:r>
            <a:endParaRPr lang="en-US" altLang="ru-RU" sz="1200" dirty="0">
              <a:solidFill>
                <a:schemeClr val="tx1">
                  <a:lumMod val="95000"/>
                  <a:lumOff val="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altLang="ru-RU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Meminimakan</a:t>
            </a:r>
            <a:r>
              <a:rPr lang="en-US" altLang="ru-RU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ru-RU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Mesin</a:t>
            </a:r>
            <a:r>
              <a:rPr lang="en-US" altLang="ru-RU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ru-RU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fotokopi</a:t>
            </a:r>
            <a:endParaRPr lang="en-US" altLang="ru-RU" sz="1200" dirty="0">
              <a:solidFill>
                <a:schemeClr val="tx1">
                  <a:lumMod val="95000"/>
                  <a:lumOff val="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altLang="ru-RU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Sedang </a:t>
            </a:r>
            <a:r>
              <a:rPr lang="en-US" altLang="ru-RU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laksana</a:t>
            </a:r>
            <a:r>
              <a:rPr lang="en-US" altLang="ru-RU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ru-RU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integrasi</a:t>
            </a:r>
            <a:r>
              <a:rPr lang="en-US" altLang="ru-RU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ru-RU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eRO</a:t>
            </a:r>
            <a:r>
              <a:rPr lang="en-US" altLang="ru-RU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/</a:t>
            </a:r>
            <a:r>
              <a:rPr lang="en-US" altLang="ru-RU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eISO</a:t>
            </a:r>
            <a:r>
              <a:rPr lang="en-US" altLang="ru-RU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dan GRP</a:t>
            </a:r>
            <a:endParaRPr lang="ru-RU" altLang="ru-RU" sz="1200" dirty="0">
              <a:solidFill>
                <a:schemeClr val="tx1">
                  <a:lumMod val="95000"/>
                  <a:lumOff val="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51" name="Rectangle 51"/>
          <p:cNvSpPr>
            <a:spLocks noChangeArrowheads="1"/>
          </p:cNvSpPr>
          <p:nvPr/>
        </p:nvSpPr>
        <p:spPr bwMode="auto">
          <a:xfrm>
            <a:off x="588532" y="5073253"/>
            <a:ext cx="254428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 err="1">
                <a:solidFill>
                  <a:srgbClr val="095380"/>
                </a:solidFill>
                <a:latin typeface="Open Sans Semibold" panose="020B0706030804020204" pitchFamily="34" charset="0"/>
              </a:rPr>
              <a:t>Terokai</a:t>
            </a:r>
            <a:r>
              <a:rPr lang="en-US" altLang="en-US" sz="1800" b="1" dirty="0">
                <a:solidFill>
                  <a:srgbClr val="095380"/>
                </a:solidFill>
                <a:latin typeface="Open Sans Semibold" panose="020B0706030804020204" pitchFamily="34" charset="0"/>
              </a:rPr>
              <a:t> </a:t>
            </a:r>
            <a:r>
              <a:rPr lang="en-US" altLang="en-US" sz="1800" b="1" dirty="0" err="1">
                <a:solidFill>
                  <a:srgbClr val="095380"/>
                </a:solidFill>
                <a:latin typeface="Open Sans Semibold" panose="020B0706030804020204" pitchFamily="34" charset="0"/>
              </a:rPr>
              <a:t>Produk</a:t>
            </a:r>
            <a:r>
              <a:rPr lang="en-US" altLang="en-US" sz="1800" b="1" dirty="0">
                <a:solidFill>
                  <a:srgbClr val="095380"/>
                </a:solidFill>
                <a:latin typeface="Open Sans Semibold" panose="020B0706030804020204" pitchFamily="34" charset="0"/>
              </a:rPr>
              <a:t> Baharu</a:t>
            </a:r>
          </a:p>
        </p:txBody>
      </p:sp>
      <p:sp>
        <p:nvSpPr>
          <p:cNvPr id="2052" name="Rectangle 52"/>
          <p:cNvSpPr>
            <a:spLocks noChangeArrowheads="1"/>
          </p:cNvSpPr>
          <p:nvPr/>
        </p:nvSpPr>
        <p:spPr bwMode="auto">
          <a:xfrm>
            <a:off x="6076822" y="5152023"/>
            <a:ext cx="237729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 err="1">
                <a:solidFill>
                  <a:srgbClr val="8C133F"/>
                </a:solidFill>
                <a:latin typeface="Open Sans Semibold" panose="020B0706030804020204" pitchFamily="34" charset="0"/>
              </a:rPr>
              <a:t>Peruntukan</a:t>
            </a:r>
            <a:r>
              <a:rPr lang="en-US" altLang="en-US" sz="1800" b="1" dirty="0">
                <a:solidFill>
                  <a:srgbClr val="8C133F"/>
                </a:solidFill>
                <a:latin typeface="Open Sans Semibold" panose="020B0706030804020204" pitchFamily="34" charset="0"/>
              </a:rPr>
              <a:t> </a:t>
            </a:r>
            <a:r>
              <a:rPr lang="en-US" altLang="en-US" sz="1800" b="1" dirty="0" err="1">
                <a:solidFill>
                  <a:srgbClr val="8C133F"/>
                </a:solidFill>
                <a:latin typeface="Open Sans Semibold" panose="020B0706030804020204" pitchFamily="34" charset="0"/>
              </a:rPr>
              <a:t>Tambahan</a:t>
            </a:r>
            <a:r>
              <a:rPr lang="en-US" altLang="en-US" sz="1800" b="1" dirty="0">
                <a:solidFill>
                  <a:srgbClr val="8C133F"/>
                </a:solidFill>
                <a:latin typeface="Open Sans Semibold" panose="020B0706030804020204" pitchFamily="34" charset="0"/>
              </a:rPr>
              <a:t> OE</a:t>
            </a:r>
          </a:p>
        </p:txBody>
      </p:sp>
      <p:sp>
        <p:nvSpPr>
          <p:cNvPr id="2053" name="Rectangle 53"/>
          <p:cNvSpPr>
            <a:spLocks noChangeArrowheads="1"/>
          </p:cNvSpPr>
          <p:nvPr/>
        </p:nvSpPr>
        <p:spPr bwMode="auto">
          <a:xfrm>
            <a:off x="9159977" y="5210912"/>
            <a:ext cx="286296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E24E5A"/>
                </a:solidFill>
                <a:latin typeface="Open Sans Semibold" panose="020B0706030804020204" pitchFamily="34" charset="0"/>
              </a:rPr>
              <a:t>Berjaya </a:t>
            </a:r>
            <a:r>
              <a:rPr lang="en-US" altLang="en-US" sz="1800" b="1" dirty="0" err="1">
                <a:solidFill>
                  <a:srgbClr val="E24E5A"/>
                </a:solidFill>
                <a:latin typeface="Open Sans Semibold" panose="020B0706030804020204" pitchFamily="34" charset="0"/>
              </a:rPr>
              <a:t>lobi</a:t>
            </a:r>
            <a:r>
              <a:rPr lang="en-US" altLang="en-US" sz="1800" b="1" dirty="0">
                <a:solidFill>
                  <a:srgbClr val="E24E5A"/>
                </a:solidFill>
                <a:latin typeface="Open Sans Semibold" panose="020B0706030804020204" pitchFamily="34" charset="0"/>
              </a:rPr>
              <a:t> OE </a:t>
            </a:r>
            <a:r>
              <a:rPr lang="en-US" altLang="en-US" sz="1800" b="1" dirty="0" err="1">
                <a:solidFill>
                  <a:srgbClr val="E24E5A"/>
                </a:solidFill>
                <a:latin typeface="Open Sans Semibold" panose="020B0706030804020204" pitchFamily="34" charset="0"/>
              </a:rPr>
              <a:t>MyMudah</a:t>
            </a:r>
            <a:endParaRPr lang="en-US" altLang="en-US" sz="1800" b="1" dirty="0">
              <a:solidFill>
                <a:srgbClr val="E24E5A"/>
              </a:solidFill>
              <a:latin typeface="Open Sans Semibold" panose="020B0706030804020204" pitchFamily="34" charset="0"/>
            </a:endParaRPr>
          </a:p>
        </p:txBody>
      </p:sp>
      <p:sp>
        <p:nvSpPr>
          <p:cNvPr id="2055" name="Rectangle 55"/>
          <p:cNvSpPr>
            <a:spLocks noChangeArrowheads="1"/>
          </p:cNvSpPr>
          <p:nvPr/>
        </p:nvSpPr>
        <p:spPr bwMode="auto">
          <a:xfrm>
            <a:off x="9159977" y="3548642"/>
            <a:ext cx="256640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 err="1">
                <a:solidFill>
                  <a:srgbClr val="FF9430"/>
                </a:solidFill>
                <a:latin typeface="Open Sans Semibold" panose="020B0706030804020204" pitchFamily="34" charset="0"/>
              </a:rPr>
              <a:t>Bangunan</a:t>
            </a:r>
            <a:r>
              <a:rPr lang="en-US" altLang="en-US" sz="1800" b="1" dirty="0">
                <a:solidFill>
                  <a:srgbClr val="FF9430"/>
                </a:solidFill>
                <a:latin typeface="Open Sans Semibold" panose="020B0706030804020204" pitchFamily="34" charset="0"/>
              </a:rPr>
              <a:t> Baharu MPC</a:t>
            </a:r>
          </a:p>
        </p:txBody>
      </p:sp>
      <p:sp>
        <p:nvSpPr>
          <p:cNvPr id="2056" name="Rectangle 56"/>
          <p:cNvSpPr>
            <a:spLocks noChangeArrowheads="1"/>
          </p:cNvSpPr>
          <p:nvPr/>
        </p:nvSpPr>
        <p:spPr bwMode="auto">
          <a:xfrm>
            <a:off x="588532" y="3637624"/>
            <a:ext cx="218785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 err="1">
                <a:solidFill>
                  <a:schemeClr val="accent1">
                    <a:lumMod val="50000"/>
                  </a:schemeClr>
                </a:solidFill>
                <a:latin typeface="Open Sans Semibold" panose="020B0706030804020204" pitchFamily="34" charset="0"/>
              </a:rPr>
              <a:t>Terokai</a:t>
            </a:r>
            <a:r>
              <a:rPr lang="en-US" altLang="en-US" sz="1800" b="1" dirty="0">
                <a:solidFill>
                  <a:schemeClr val="accent1">
                    <a:lumMod val="50000"/>
                  </a:schemeClr>
                </a:solidFill>
                <a:latin typeface="Open Sans Semibold" panose="020B0706030804020204" pitchFamily="34" charset="0"/>
              </a:rPr>
              <a:t> Tenaga Hijau</a:t>
            </a:r>
            <a:endParaRPr lang="en-US" altLang="en-US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58" name="Rectangle 58"/>
          <p:cNvSpPr>
            <a:spLocks noChangeArrowheads="1"/>
          </p:cNvSpPr>
          <p:nvPr/>
        </p:nvSpPr>
        <p:spPr bwMode="auto">
          <a:xfrm>
            <a:off x="588532" y="1414542"/>
            <a:ext cx="218501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accent6">
                    <a:lumMod val="75000"/>
                  </a:schemeClr>
                </a:solidFill>
                <a:latin typeface="Open Sans Semibold" panose="020B0706030804020204" pitchFamily="34" charset="0"/>
              </a:rPr>
              <a:t>MPC Go Digital</a:t>
            </a:r>
            <a:endParaRPr lang="en-US" altLang="en-US" sz="1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059" name="Rectangle 59"/>
          <p:cNvSpPr>
            <a:spLocks noChangeArrowheads="1"/>
          </p:cNvSpPr>
          <p:nvPr/>
        </p:nvSpPr>
        <p:spPr bwMode="auto">
          <a:xfrm>
            <a:off x="3236194" y="4601506"/>
            <a:ext cx="568325" cy="124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8100">
                <a:solidFill>
                  <a:srgbClr val="095380"/>
                </a:solidFill>
                <a:latin typeface="Montserrat" panose="00000500000000000000" pitchFamily="2" charset="0"/>
              </a:rPr>
              <a:t>3</a:t>
            </a:r>
            <a:endParaRPr lang="en-US" altLang="en-US" sz="1800"/>
          </a:p>
        </p:txBody>
      </p:sp>
      <p:sp>
        <p:nvSpPr>
          <p:cNvPr id="2060" name="Rectangle 60"/>
          <p:cNvSpPr>
            <a:spLocks noChangeArrowheads="1"/>
          </p:cNvSpPr>
          <p:nvPr/>
        </p:nvSpPr>
        <p:spPr bwMode="auto">
          <a:xfrm>
            <a:off x="5266170" y="4879898"/>
            <a:ext cx="644525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7900" dirty="0">
                <a:solidFill>
                  <a:srgbClr val="8C133F"/>
                </a:solidFill>
                <a:latin typeface="Montserrat" panose="00000500000000000000" pitchFamily="2" charset="0"/>
              </a:rPr>
              <a:t>4</a:t>
            </a:r>
            <a:endParaRPr lang="en-US" altLang="en-US" sz="1800" dirty="0"/>
          </a:p>
        </p:txBody>
      </p:sp>
      <p:sp>
        <p:nvSpPr>
          <p:cNvPr id="2061" name="Rectangle 61"/>
          <p:cNvSpPr>
            <a:spLocks noChangeArrowheads="1"/>
          </p:cNvSpPr>
          <p:nvPr/>
        </p:nvSpPr>
        <p:spPr bwMode="auto">
          <a:xfrm>
            <a:off x="8433560" y="4728137"/>
            <a:ext cx="650875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7900">
                <a:solidFill>
                  <a:srgbClr val="E24E5A"/>
                </a:solidFill>
                <a:latin typeface="Montserrat" panose="00000500000000000000" pitchFamily="2" charset="0"/>
              </a:rPr>
              <a:t>5</a:t>
            </a:r>
            <a:endParaRPr lang="en-US" altLang="en-US" sz="1800"/>
          </a:p>
        </p:txBody>
      </p:sp>
      <p:sp>
        <p:nvSpPr>
          <p:cNvPr id="2063" name="Rectangle 63"/>
          <p:cNvSpPr>
            <a:spLocks noChangeArrowheads="1"/>
          </p:cNvSpPr>
          <p:nvPr/>
        </p:nvSpPr>
        <p:spPr bwMode="auto">
          <a:xfrm>
            <a:off x="8442101" y="3137979"/>
            <a:ext cx="644525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7900">
                <a:solidFill>
                  <a:srgbClr val="FF9430"/>
                </a:solidFill>
                <a:latin typeface="Montserrat" panose="00000500000000000000" pitchFamily="2" charset="0"/>
              </a:rPr>
              <a:t>6</a:t>
            </a:r>
            <a:endParaRPr lang="en-US" altLang="en-US" sz="1800"/>
          </a:p>
        </p:txBody>
      </p:sp>
      <p:sp>
        <p:nvSpPr>
          <p:cNvPr id="2064" name="Rectangle 64"/>
          <p:cNvSpPr>
            <a:spLocks noChangeArrowheads="1"/>
          </p:cNvSpPr>
          <p:nvPr/>
        </p:nvSpPr>
        <p:spPr bwMode="auto">
          <a:xfrm>
            <a:off x="2828889" y="3176122"/>
            <a:ext cx="576262" cy="124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8100">
                <a:solidFill>
                  <a:srgbClr val="69D1DA"/>
                </a:solidFill>
                <a:latin typeface="Montserrat" panose="00000500000000000000" pitchFamily="2" charset="0"/>
              </a:rPr>
              <a:t>2</a:t>
            </a:r>
            <a:endParaRPr lang="en-US" altLang="en-US" sz="1800"/>
          </a:p>
        </p:txBody>
      </p:sp>
      <p:sp>
        <p:nvSpPr>
          <p:cNvPr id="2066" name="Rectangle 66"/>
          <p:cNvSpPr>
            <a:spLocks noChangeArrowheads="1"/>
          </p:cNvSpPr>
          <p:nvPr/>
        </p:nvSpPr>
        <p:spPr bwMode="auto">
          <a:xfrm>
            <a:off x="2669522" y="1296462"/>
            <a:ext cx="471487" cy="124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8100">
                <a:solidFill>
                  <a:srgbClr val="69DAAB"/>
                </a:solidFill>
                <a:latin typeface="Montserrat" panose="00000500000000000000" pitchFamily="2" charset="0"/>
              </a:rPr>
              <a:t>1</a:t>
            </a:r>
            <a:endParaRPr lang="en-US" altLang="en-US" sz="1800"/>
          </a:p>
        </p:txBody>
      </p:sp>
      <p:sp>
        <p:nvSpPr>
          <p:cNvPr id="68" name="TextBox 93"/>
          <p:cNvSpPr txBox="1">
            <a:spLocks noChangeArrowheads="1"/>
          </p:cNvSpPr>
          <p:nvPr/>
        </p:nvSpPr>
        <p:spPr bwMode="auto">
          <a:xfrm>
            <a:off x="516083" y="4142323"/>
            <a:ext cx="229925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Perjanjian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akan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dimeterai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Q4 2022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0" name="TextBox 93"/>
          <p:cNvSpPr txBox="1">
            <a:spLocks noChangeArrowheads="1"/>
          </p:cNvSpPr>
          <p:nvPr/>
        </p:nvSpPr>
        <p:spPr bwMode="auto">
          <a:xfrm>
            <a:off x="457554" y="5438523"/>
            <a:ext cx="32529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1450" indent="-171450" ea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Rangka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Kerja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ESG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dimuktamadkan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indent="-171450" ea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pegawai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Pelapor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ESG GPM</a:t>
            </a:r>
          </a:p>
        </p:txBody>
      </p:sp>
      <p:sp>
        <p:nvSpPr>
          <p:cNvPr id="71" name="TextBox 93"/>
          <p:cNvSpPr txBox="1">
            <a:spLocks noChangeArrowheads="1"/>
          </p:cNvSpPr>
          <p:nvPr/>
        </p:nvSpPr>
        <p:spPr bwMode="auto">
          <a:xfrm>
            <a:off x="9050117" y="2014850"/>
            <a:ext cx="259531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1450" indent="-171450" ea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nn-NO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 tangki domestik</a:t>
            </a:r>
          </a:p>
          <a:p>
            <a:pPr marL="171450" indent="-171450" ea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nn-NO" altLang="ru-RU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 tangki Bomba</a:t>
            </a:r>
          </a:p>
          <a:p>
            <a:pPr marL="171450" indent="-171450" ea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nn-NO" altLang="ru-RU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 Cooling Tower</a:t>
            </a:r>
          </a:p>
          <a:p>
            <a:pPr marL="171450" indent="-171450" ea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nn-NO" altLang="ru-RU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 Panel Kawalan Pengagihan</a:t>
            </a:r>
            <a:endParaRPr lang="ru-RU" altLang="ru-RU" sz="1200" dirty="0">
              <a:solidFill>
                <a:schemeClr val="tx1">
                  <a:lumMod val="95000"/>
                  <a:lumOff val="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2" name="TextBox 93"/>
          <p:cNvSpPr txBox="1">
            <a:spLocks noChangeArrowheads="1"/>
          </p:cNvSpPr>
          <p:nvPr/>
        </p:nvSpPr>
        <p:spPr bwMode="auto">
          <a:xfrm>
            <a:off x="9079015" y="3922058"/>
            <a:ext cx="257288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1450" indent="-171450" ea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Rayuan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MPC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sedang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dipertimbangkan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indent="-171450" ea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altLang="ru-RU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Kerja-kerja</a:t>
            </a:r>
            <a:r>
              <a:rPr lang="en-US" altLang="ru-RU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ru-RU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baiki</a:t>
            </a:r>
            <a:r>
              <a:rPr lang="en-US" altLang="ru-RU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oleh MRCB </a:t>
            </a:r>
            <a:r>
              <a:rPr lang="en-US" altLang="ru-RU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berjalan</a:t>
            </a:r>
            <a:r>
              <a:rPr lang="en-US" altLang="ru-RU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ru-RU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semula</a:t>
            </a:r>
            <a:endParaRPr lang="ru-RU" altLang="ru-RU" sz="1200" dirty="0">
              <a:solidFill>
                <a:schemeClr val="tx1">
                  <a:lumMod val="95000"/>
                  <a:lumOff val="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3" name="TextBox 93"/>
          <p:cNvSpPr txBox="1">
            <a:spLocks noChangeArrowheads="1"/>
          </p:cNvSpPr>
          <p:nvPr/>
        </p:nvSpPr>
        <p:spPr bwMode="auto">
          <a:xfrm>
            <a:off x="9079015" y="5453361"/>
            <a:ext cx="28629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1450" indent="-171450" ea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juta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untuk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MyMudah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2023</a:t>
            </a:r>
          </a:p>
        </p:txBody>
      </p:sp>
      <p:sp>
        <p:nvSpPr>
          <p:cNvPr id="74" name="TextBox 93"/>
          <p:cNvSpPr txBox="1">
            <a:spLocks noChangeArrowheads="1"/>
          </p:cNvSpPr>
          <p:nvPr/>
        </p:nvSpPr>
        <p:spPr bwMode="auto">
          <a:xfrm>
            <a:off x="5363946" y="5941187"/>
            <a:ext cx="26387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1450" indent="-171450" ea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sv-SE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Juta untuk selenggara &amp; penggantian perabut</a:t>
            </a:r>
          </a:p>
          <a:p>
            <a:pPr marL="171450" indent="-171450" ea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sv-SE" altLang="ru-RU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 juta RM40 disalurkan</a:t>
            </a:r>
            <a:endParaRPr lang="ru-RU" altLang="ru-RU" sz="1200" dirty="0">
              <a:solidFill>
                <a:schemeClr val="tx1">
                  <a:lumMod val="95000"/>
                  <a:lumOff val="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99" name="Rectangle 80"/>
          <p:cNvSpPr>
            <a:spLocks noChangeArrowheads="1"/>
          </p:cNvSpPr>
          <p:nvPr/>
        </p:nvSpPr>
        <p:spPr bwMode="auto">
          <a:xfrm>
            <a:off x="4911666" y="3017844"/>
            <a:ext cx="2214563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2000" b="1" dirty="0" err="1">
                <a:solidFill>
                  <a:srgbClr val="262626"/>
                </a:solidFill>
                <a:latin typeface="Montserrat" panose="00000500000000000000" pitchFamily="2" charset="0"/>
              </a:rPr>
              <a:t>Produk</a:t>
            </a:r>
            <a:r>
              <a:rPr lang="en-US" altLang="en-US" sz="2000" b="1" dirty="0">
                <a:solidFill>
                  <a:srgbClr val="262626"/>
                </a:solidFill>
                <a:latin typeface="Montserrat" panose="00000500000000000000" pitchFamily="2" charset="0"/>
              </a:rPr>
              <a:t> &amp;</a:t>
            </a:r>
          </a:p>
          <a:p>
            <a:pPr algn="ctr"/>
            <a:r>
              <a:rPr lang="en-US" altLang="en-US" sz="2000" b="1" dirty="0" err="1">
                <a:solidFill>
                  <a:srgbClr val="262626"/>
                </a:solidFill>
                <a:latin typeface="Montserrat" panose="00000500000000000000" pitchFamily="2" charset="0"/>
              </a:rPr>
              <a:t>Perkhidmatan</a:t>
            </a:r>
            <a:endParaRPr lang="en-US" altLang="en-US" sz="2000" dirty="0"/>
          </a:p>
        </p:txBody>
      </p:sp>
      <p:sp>
        <p:nvSpPr>
          <p:cNvPr id="2" name="Rectangle 57">
            <a:extLst>
              <a:ext uri="{FF2B5EF4-FFF2-40B4-BE49-F238E27FC236}">
                <a16:creationId xmlns:a16="http://schemas.microsoft.com/office/drawing/2014/main" id="{9A8E73A6-C600-5D47-DE1D-B3E3DF2D1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33817" y="1656742"/>
            <a:ext cx="287258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 err="1">
                <a:solidFill>
                  <a:srgbClr val="F7BE48"/>
                </a:solidFill>
                <a:latin typeface="Open Sans Semibold" panose="020B0706030804020204" pitchFamily="34" charset="0"/>
              </a:rPr>
              <a:t>Penggantian</a:t>
            </a:r>
            <a:r>
              <a:rPr lang="en-US" altLang="en-US" sz="1800" b="1" dirty="0">
                <a:solidFill>
                  <a:srgbClr val="F7BE48"/>
                </a:solidFill>
                <a:latin typeface="Open Sans Semibold" panose="020B0706030804020204" pitchFamily="34" charset="0"/>
              </a:rPr>
              <a:t> </a:t>
            </a:r>
            <a:r>
              <a:rPr lang="en-US" altLang="en-US" sz="1800" b="1" dirty="0" err="1">
                <a:solidFill>
                  <a:srgbClr val="F7BE48"/>
                </a:solidFill>
                <a:latin typeface="Open Sans Semibold" panose="020B0706030804020204" pitchFamily="34" charset="0"/>
              </a:rPr>
              <a:t>Fasiliti</a:t>
            </a:r>
            <a:r>
              <a:rPr lang="en-US" altLang="en-US" sz="1800" b="1" dirty="0">
                <a:solidFill>
                  <a:srgbClr val="F7BE48"/>
                </a:solidFill>
                <a:latin typeface="Open Sans Semibold" panose="020B0706030804020204" pitchFamily="34" charset="0"/>
              </a:rPr>
              <a:t> </a:t>
            </a:r>
            <a:r>
              <a:rPr lang="en-US" altLang="en-US" sz="1800" b="1" dirty="0" err="1">
                <a:solidFill>
                  <a:srgbClr val="F7BE48"/>
                </a:solidFill>
                <a:latin typeface="Open Sans Semibold" panose="020B0706030804020204" pitchFamily="34" charset="0"/>
              </a:rPr>
              <a:t>Utiliti</a:t>
            </a:r>
            <a:endParaRPr lang="en-US" altLang="en-US" sz="1800" b="1" dirty="0">
              <a:solidFill>
                <a:srgbClr val="F7BE48"/>
              </a:solidFill>
              <a:latin typeface="Open Sans Semibold" panose="020B0706030804020204" pitchFamily="34" charset="0"/>
            </a:endParaRPr>
          </a:p>
        </p:txBody>
      </p:sp>
      <p:sp>
        <p:nvSpPr>
          <p:cNvPr id="3" name="Rectangle 65">
            <a:extLst>
              <a:ext uri="{FF2B5EF4-FFF2-40B4-BE49-F238E27FC236}">
                <a16:creationId xmlns:a16="http://schemas.microsoft.com/office/drawing/2014/main" id="{264753F8-FA0C-DE5E-0400-6816067D81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59" y="1381711"/>
            <a:ext cx="635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7900">
                <a:solidFill>
                  <a:srgbClr val="FFCC5E"/>
                </a:solidFill>
                <a:latin typeface="Montserrat" panose="00000500000000000000" pitchFamily="2" charset="0"/>
              </a:rPr>
              <a:t>7</a:t>
            </a:r>
            <a:endParaRPr lang="en-US" altLang="en-US" sz="18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9A6A4EF-14C8-34C0-DB49-7460262E3958}"/>
              </a:ext>
            </a:extLst>
          </p:cNvPr>
          <p:cNvSpPr/>
          <p:nvPr/>
        </p:nvSpPr>
        <p:spPr>
          <a:xfrm>
            <a:off x="0" y="-108237"/>
            <a:ext cx="12192000" cy="90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REFLECTION OF  2022</a:t>
            </a:r>
            <a:endParaRPr lang="en-MY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F823B89-0A2A-82BE-431F-F78A9B0EAF98}"/>
              </a:ext>
            </a:extLst>
          </p:cNvPr>
          <p:cNvGrpSpPr/>
          <p:nvPr/>
        </p:nvGrpSpPr>
        <p:grpSpPr>
          <a:xfrm>
            <a:off x="4356690" y="1830044"/>
            <a:ext cx="3108009" cy="3197912"/>
            <a:chOff x="4210051" y="1295031"/>
            <a:chExt cx="3773487" cy="3773487"/>
          </a:xfrm>
        </p:grpSpPr>
        <p:sp>
          <p:nvSpPr>
            <p:cNvPr id="2074" name="Freeform 53"/>
            <p:cNvSpPr/>
            <p:nvPr/>
          </p:nvSpPr>
          <p:spPr bwMode="auto">
            <a:xfrm>
              <a:off x="7245350" y="3468318"/>
              <a:ext cx="674688" cy="654050"/>
            </a:xfrm>
            <a:custGeom>
              <a:avLst/>
              <a:gdLst>
                <a:gd name="T0" fmla="*/ 674688 w 169"/>
                <a:gd name="T1" fmla="*/ 199405 h 164"/>
                <a:gd name="T2" fmla="*/ 183643 w 169"/>
                <a:gd name="T3" fmla="*/ 0 h 164"/>
                <a:gd name="T4" fmla="*/ 0 w 169"/>
                <a:gd name="T5" fmla="*/ 454645 h 164"/>
                <a:gd name="T6" fmla="*/ 487053 w 169"/>
                <a:gd name="T7" fmla="*/ 654050 h 164"/>
                <a:gd name="T8" fmla="*/ 674688 w 169"/>
                <a:gd name="T9" fmla="*/ 199405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9" h="164">
                  <a:moveTo>
                    <a:pt x="169" y="50"/>
                  </a:moveTo>
                  <a:cubicBezTo>
                    <a:pt x="46" y="0"/>
                    <a:pt x="46" y="0"/>
                    <a:pt x="46" y="0"/>
                  </a:cubicBezTo>
                  <a:cubicBezTo>
                    <a:pt x="18" y="31"/>
                    <a:pt x="2" y="72"/>
                    <a:pt x="0" y="114"/>
                  </a:cubicBezTo>
                  <a:cubicBezTo>
                    <a:pt x="122" y="164"/>
                    <a:pt x="122" y="164"/>
                    <a:pt x="122" y="164"/>
                  </a:cubicBezTo>
                  <a:cubicBezTo>
                    <a:pt x="143" y="129"/>
                    <a:pt x="158" y="90"/>
                    <a:pt x="169" y="50"/>
                  </a:cubicBezTo>
                  <a:close/>
                </a:path>
              </a:pathLst>
            </a:custGeom>
            <a:solidFill>
              <a:srgbClr val="E249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6" name="Freeform 55"/>
            <p:cNvSpPr/>
            <p:nvPr/>
          </p:nvSpPr>
          <p:spPr bwMode="auto">
            <a:xfrm>
              <a:off x="7429500" y="3241306"/>
              <a:ext cx="549275" cy="427037"/>
            </a:xfrm>
            <a:custGeom>
              <a:avLst/>
              <a:gdLst>
                <a:gd name="T0" fmla="*/ 0 w 138"/>
                <a:gd name="T1" fmla="*/ 227488 h 107"/>
                <a:gd name="T2" fmla="*/ 469670 w 138"/>
                <a:gd name="T3" fmla="*/ 0 h 107"/>
                <a:gd name="T4" fmla="*/ 501512 w 138"/>
                <a:gd name="T5" fmla="*/ 3991 h 107"/>
                <a:gd name="T6" fmla="*/ 549275 w 138"/>
                <a:gd name="T7" fmla="*/ 71838 h 107"/>
                <a:gd name="T8" fmla="*/ 489571 w 138"/>
                <a:gd name="T9" fmla="*/ 427038 h 107"/>
                <a:gd name="T10" fmla="*/ 0 w 138"/>
                <a:gd name="T11" fmla="*/ 227488 h 1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8" h="107">
                  <a:moveTo>
                    <a:pt x="0" y="57"/>
                  </a:moveTo>
                  <a:cubicBezTo>
                    <a:pt x="29" y="25"/>
                    <a:pt x="69" y="3"/>
                    <a:pt x="118" y="0"/>
                  </a:cubicBezTo>
                  <a:cubicBezTo>
                    <a:pt x="120" y="0"/>
                    <a:pt x="123" y="0"/>
                    <a:pt x="126" y="1"/>
                  </a:cubicBezTo>
                  <a:cubicBezTo>
                    <a:pt x="133" y="4"/>
                    <a:pt x="137" y="11"/>
                    <a:pt x="138" y="18"/>
                  </a:cubicBezTo>
                  <a:cubicBezTo>
                    <a:pt x="136" y="49"/>
                    <a:pt x="130" y="79"/>
                    <a:pt x="123" y="107"/>
                  </a:cubicBezTo>
                  <a:lnTo>
                    <a:pt x="0" y="57"/>
                  </a:lnTo>
                  <a:close/>
                </a:path>
              </a:pathLst>
            </a:custGeom>
            <a:solidFill>
              <a:srgbClr val="F06E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9" name="Freeform 68"/>
            <p:cNvSpPr/>
            <p:nvPr/>
          </p:nvSpPr>
          <p:spPr bwMode="auto">
            <a:xfrm>
              <a:off x="5149850" y="1355356"/>
              <a:ext cx="655638" cy="677862"/>
            </a:xfrm>
            <a:custGeom>
              <a:avLst/>
              <a:gdLst>
                <a:gd name="T0" fmla="*/ 0 w 164"/>
                <a:gd name="T1" fmla="*/ 191397 h 170"/>
                <a:gd name="T2" fmla="*/ 203887 w 164"/>
                <a:gd name="T3" fmla="*/ 677863 h 170"/>
                <a:gd name="T4" fmla="*/ 655638 w 164"/>
                <a:gd name="T5" fmla="*/ 490454 h 170"/>
                <a:gd name="T6" fmla="*/ 455748 w 164"/>
                <a:gd name="T7" fmla="*/ 0 h 170"/>
                <a:gd name="T8" fmla="*/ 0 w 164"/>
                <a:gd name="T9" fmla="*/ 191397 h 1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4" h="170">
                  <a:moveTo>
                    <a:pt x="0" y="48"/>
                  </a:moveTo>
                  <a:cubicBezTo>
                    <a:pt x="51" y="170"/>
                    <a:pt x="51" y="170"/>
                    <a:pt x="51" y="170"/>
                  </a:cubicBezTo>
                  <a:cubicBezTo>
                    <a:pt x="93" y="168"/>
                    <a:pt x="133" y="151"/>
                    <a:pt x="164" y="123"/>
                  </a:cubicBezTo>
                  <a:cubicBezTo>
                    <a:pt x="114" y="0"/>
                    <a:pt x="114" y="0"/>
                    <a:pt x="114" y="0"/>
                  </a:cubicBezTo>
                  <a:cubicBezTo>
                    <a:pt x="74" y="11"/>
                    <a:pt x="36" y="27"/>
                    <a:pt x="0" y="48"/>
                  </a:cubicBezTo>
                  <a:close/>
                </a:path>
              </a:pathLst>
            </a:custGeom>
            <a:solidFill>
              <a:srgbClr val="64DA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90" name="Freeform 69"/>
            <p:cNvSpPr/>
            <p:nvPr/>
          </p:nvSpPr>
          <p:spPr bwMode="auto">
            <a:xfrm>
              <a:off x="5605463" y="1295031"/>
              <a:ext cx="430212" cy="550862"/>
            </a:xfrm>
            <a:custGeom>
              <a:avLst/>
              <a:gdLst>
                <a:gd name="T0" fmla="*/ 199173 w 108"/>
                <a:gd name="T1" fmla="*/ 550863 h 138"/>
                <a:gd name="T2" fmla="*/ 430213 w 108"/>
                <a:gd name="T3" fmla="*/ 79835 h 138"/>
                <a:gd name="T4" fmla="*/ 422246 w 108"/>
                <a:gd name="T5" fmla="*/ 47901 h 138"/>
                <a:gd name="T6" fmla="*/ 354527 w 108"/>
                <a:gd name="T7" fmla="*/ 0 h 138"/>
                <a:gd name="T8" fmla="*/ 0 w 108"/>
                <a:gd name="T9" fmla="*/ 59876 h 138"/>
                <a:gd name="T10" fmla="*/ 199173 w 108"/>
                <a:gd name="T11" fmla="*/ 550863 h 1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8" h="138">
                  <a:moveTo>
                    <a:pt x="50" y="138"/>
                  </a:moveTo>
                  <a:cubicBezTo>
                    <a:pt x="82" y="109"/>
                    <a:pt x="104" y="69"/>
                    <a:pt x="108" y="20"/>
                  </a:cubicBezTo>
                  <a:cubicBezTo>
                    <a:pt x="108" y="17"/>
                    <a:pt x="107" y="15"/>
                    <a:pt x="106" y="12"/>
                  </a:cubicBezTo>
                  <a:cubicBezTo>
                    <a:pt x="103" y="5"/>
                    <a:pt x="96" y="0"/>
                    <a:pt x="89" y="0"/>
                  </a:cubicBezTo>
                  <a:cubicBezTo>
                    <a:pt x="58" y="2"/>
                    <a:pt x="29" y="7"/>
                    <a:pt x="0" y="15"/>
                  </a:cubicBezTo>
                  <a:lnTo>
                    <a:pt x="50" y="138"/>
                  </a:lnTo>
                  <a:close/>
                </a:path>
              </a:pathLst>
            </a:custGeom>
            <a:solidFill>
              <a:srgbClr val="7DE8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91" name="Freeform 70"/>
            <p:cNvSpPr/>
            <p:nvPr/>
          </p:nvSpPr>
          <p:spPr bwMode="auto">
            <a:xfrm>
              <a:off x="4830763" y="1545856"/>
              <a:ext cx="522287" cy="495300"/>
            </a:xfrm>
            <a:custGeom>
              <a:avLst/>
              <a:gdLst>
                <a:gd name="T0" fmla="*/ 522288 w 131"/>
                <a:gd name="T1" fmla="*/ 487311 h 124"/>
                <a:gd name="T2" fmla="*/ 27909 w 131"/>
                <a:gd name="T3" fmla="*/ 319548 h 124"/>
                <a:gd name="T4" fmla="*/ 11961 w 131"/>
                <a:gd name="T5" fmla="*/ 291588 h 124"/>
                <a:gd name="T6" fmla="*/ 27909 w 131"/>
                <a:gd name="T7" fmla="*/ 207706 h 124"/>
                <a:gd name="T8" fmla="*/ 318955 w 131"/>
                <a:gd name="T9" fmla="*/ 0 h 124"/>
                <a:gd name="T10" fmla="*/ 522288 w 131"/>
                <a:gd name="T11" fmla="*/ 487311 h 1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1" h="124">
                  <a:moveTo>
                    <a:pt x="131" y="122"/>
                  </a:moveTo>
                  <a:cubicBezTo>
                    <a:pt x="88" y="124"/>
                    <a:pt x="44" y="111"/>
                    <a:pt x="7" y="80"/>
                  </a:cubicBezTo>
                  <a:cubicBezTo>
                    <a:pt x="6" y="78"/>
                    <a:pt x="4" y="76"/>
                    <a:pt x="3" y="73"/>
                  </a:cubicBezTo>
                  <a:cubicBezTo>
                    <a:pt x="0" y="66"/>
                    <a:pt x="2" y="58"/>
                    <a:pt x="7" y="52"/>
                  </a:cubicBezTo>
                  <a:cubicBezTo>
                    <a:pt x="30" y="32"/>
                    <a:pt x="54" y="15"/>
                    <a:pt x="80" y="0"/>
                  </a:cubicBezTo>
                  <a:lnTo>
                    <a:pt x="131" y="122"/>
                  </a:lnTo>
                  <a:close/>
                </a:path>
              </a:pathLst>
            </a:custGeom>
            <a:solidFill>
              <a:srgbClr val="3ACF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92" name="Freeform 71"/>
            <p:cNvSpPr/>
            <p:nvPr/>
          </p:nvSpPr>
          <p:spPr bwMode="auto">
            <a:xfrm>
              <a:off x="6383338" y="1358531"/>
              <a:ext cx="654050" cy="674687"/>
            </a:xfrm>
            <a:custGeom>
              <a:avLst/>
              <a:gdLst>
                <a:gd name="T0" fmla="*/ 199405 w 164"/>
                <a:gd name="T1" fmla="*/ 0 h 169"/>
                <a:gd name="T2" fmla="*/ 0 w 164"/>
                <a:gd name="T3" fmla="*/ 487053 h 169"/>
                <a:gd name="T4" fmla="*/ 454645 w 164"/>
                <a:gd name="T5" fmla="*/ 674688 h 169"/>
                <a:gd name="T6" fmla="*/ 654050 w 164"/>
                <a:gd name="T7" fmla="*/ 183643 h 169"/>
                <a:gd name="T8" fmla="*/ 199405 w 164"/>
                <a:gd name="T9" fmla="*/ 0 h 1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4" h="169">
                  <a:moveTo>
                    <a:pt x="50" y="0"/>
                  </a:moveTo>
                  <a:cubicBezTo>
                    <a:pt x="0" y="122"/>
                    <a:pt x="0" y="122"/>
                    <a:pt x="0" y="122"/>
                  </a:cubicBezTo>
                  <a:cubicBezTo>
                    <a:pt x="31" y="150"/>
                    <a:pt x="72" y="167"/>
                    <a:pt x="114" y="169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29" y="26"/>
                    <a:pt x="90" y="10"/>
                    <a:pt x="50" y="0"/>
                  </a:cubicBezTo>
                  <a:close/>
                </a:path>
              </a:pathLst>
            </a:custGeom>
            <a:solidFill>
              <a:srgbClr val="FFC7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93" name="Freeform 72"/>
            <p:cNvSpPr/>
            <p:nvPr/>
          </p:nvSpPr>
          <p:spPr bwMode="auto">
            <a:xfrm>
              <a:off x="6838950" y="1542681"/>
              <a:ext cx="522288" cy="498475"/>
            </a:xfrm>
            <a:custGeom>
              <a:avLst/>
              <a:gdLst>
                <a:gd name="T0" fmla="*/ 0 w 131"/>
                <a:gd name="T1" fmla="*/ 490499 h 125"/>
                <a:gd name="T2" fmla="*/ 490393 w 131"/>
                <a:gd name="T3" fmla="*/ 319024 h 125"/>
                <a:gd name="T4" fmla="*/ 510327 w 131"/>
                <a:gd name="T5" fmla="*/ 291109 h 125"/>
                <a:gd name="T6" fmla="*/ 494379 w 131"/>
                <a:gd name="T7" fmla="*/ 207366 h 125"/>
                <a:gd name="T8" fmla="*/ 199347 w 131"/>
                <a:gd name="T9" fmla="*/ 0 h 125"/>
                <a:gd name="T10" fmla="*/ 0 w 131"/>
                <a:gd name="T11" fmla="*/ 490499 h 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1" h="125">
                  <a:moveTo>
                    <a:pt x="0" y="123"/>
                  </a:moveTo>
                  <a:cubicBezTo>
                    <a:pt x="42" y="125"/>
                    <a:pt x="86" y="112"/>
                    <a:pt x="123" y="80"/>
                  </a:cubicBezTo>
                  <a:cubicBezTo>
                    <a:pt x="125" y="78"/>
                    <a:pt x="126" y="76"/>
                    <a:pt x="128" y="73"/>
                  </a:cubicBezTo>
                  <a:cubicBezTo>
                    <a:pt x="131" y="66"/>
                    <a:pt x="129" y="58"/>
                    <a:pt x="124" y="52"/>
                  </a:cubicBezTo>
                  <a:cubicBezTo>
                    <a:pt x="101" y="33"/>
                    <a:pt x="76" y="15"/>
                    <a:pt x="50" y="0"/>
                  </a:cubicBezTo>
                  <a:lnTo>
                    <a:pt x="0" y="123"/>
                  </a:lnTo>
                  <a:close/>
                </a:path>
              </a:pathLst>
            </a:custGeom>
            <a:solidFill>
              <a:srgbClr val="FAB3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94" name="Freeform 73"/>
            <p:cNvSpPr/>
            <p:nvPr/>
          </p:nvSpPr>
          <p:spPr bwMode="auto">
            <a:xfrm>
              <a:off x="6156325" y="1295031"/>
              <a:ext cx="427038" cy="550862"/>
            </a:xfrm>
            <a:custGeom>
              <a:avLst/>
              <a:gdLst>
                <a:gd name="T0" fmla="*/ 227488 w 107"/>
                <a:gd name="T1" fmla="*/ 550863 h 138"/>
                <a:gd name="T2" fmla="*/ 0 w 107"/>
                <a:gd name="T3" fmla="*/ 83827 h 138"/>
                <a:gd name="T4" fmla="*/ 3991 w 107"/>
                <a:gd name="T5" fmla="*/ 51893 h 138"/>
                <a:gd name="T6" fmla="*/ 71838 w 107"/>
                <a:gd name="T7" fmla="*/ 0 h 138"/>
                <a:gd name="T8" fmla="*/ 427038 w 107"/>
                <a:gd name="T9" fmla="*/ 63868 h 138"/>
                <a:gd name="T10" fmla="*/ 227488 w 107"/>
                <a:gd name="T11" fmla="*/ 550863 h 1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7" h="138">
                  <a:moveTo>
                    <a:pt x="57" y="138"/>
                  </a:moveTo>
                  <a:cubicBezTo>
                    <a:pt x="25" y="109"/>
                    <a:pt x="3" y="69"/>
                    <a:pt x="0" y="21"/>
                  </a:cubicBezTo>
                  <a:cubicBezTo>
                    <a:pt x="0" y="18"/>
                    <a:pt x="0" y="15"/>
                    <a:pt x="1" y="13"/>
                  </a:cubicBezTo>
                  <a:cubicBezTo>
                    <a:pt x="4" y="5"/>
                    <a:pt x="11" y="1"/>
                    <a:pt x="18" y="0"/>
                  </a:cubicBezTo>
                  <a:cubicBezTo>
                    <a:pt x="49" y="3"/>
                    <a:pt x="78" y="8"/>
                    <a:pt x="107" y="16"/>
                  </a:cubicBezTo>
                  <a:lnTo>
                    <a:pt x="57" y="138"/>
                  </a:lnTo>
                  <a:close/>
                </a:path>
              </a:pathLst>
            </a:custGeom>
            <a:solidFill>
              <a:srgbClr val="FFD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95" name="Freeform 74"/>
            <p:cNvSpPr/>
            <p:nvPr/>
          </p:nvSpPr>
          <p:spPr bwMode="auto">
            <a:xfrm>
              <a:off x="7240588" y="2236418"/>
              <a:ext cx="679450" cy="657225"/>
            </a:xfrm>
            <a:custGeom>
              <a:avLst/>
              <a:gdLst>
                <a:gd name="T0" fmla="*/ 491602 w 170"/>
                <a:gd name="T1" fmla="*/ 0 h 165"/>
                <a:gd name="T2" fmla="*/ 0 w 170"/>
                <a:gd name="T3" fmla="*/ 203142 h 165"/>
                <a:gd name="T4" fmla="*/ 191845 w 170"/>
                <a:gd name="T5" fmla="*/ 657225 h 165"/>
                <a:gd name="T6" fmla="*/ 679450 w 170"/>
                <a:gd name="T7" fmla="*/ 454083 h 165"/>
                <a:gd name="T8" fmla="*/ 491602 w 170"/>
                <a:gd name="T9" fmla="*/ 0 h 1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0" h="165">
                  <a:moveTo>
                    <a:pt x="123" y="0"/>
                  </a:moveTo>
                  <a:cubicBezTo>
                    <a:pt x="0" y="51"/>
                    <a:pt x="0" y="51"/>
                    <a:pt x="0" y="51"/>
                  </a:cubicBezTo>
                  <a:cubicBezTo>
                    <a:pt x="3" y="93"/>
                    <a:pt x="20" y="133"/>
                    <a:pt x="48" y="165"/>
                  </a:cubicBezTo>
                  <a:cubicBezTo>
                    <a:pt x="170" y="114"/>
                    <a:pt x="170" y="114"/>
                    <a:pt x="170" y="114"/>
                  </a:cubicBezTo>
                  <a:cubicBezTo>
                    <a:pt x="159" y="74"/>
                    <a:pt x="143" y="36"/>
                    <a:pt x="123" y="0"/>
                  </a:cubicBezTo>
                  <a:close/>
                </a:path>
              </a:pathLst>
            </a:custGeom>
            <a:solidFill>
              <a:srgbClr val="FF912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96" name="Freeform 75"/>
            <p:cNvSpPr/>
            <p:nvPr/>
          </p:nvSpPr>
          <p:spPr bwMode="auto">
            <a:xfrm>
              <a:off x="7432675" y="2690443"/>
              <a:ext cx="550863" cy="431800"/>
            </a:xfrm>
            <a:custGeom>
              <a:avLst/>
              <a:gdLst>
                <a:gd name="T0" fmla="*/ 0 w 138"/>
                <a:gd name="T1" fmla="*/ 203906 h 108"/>
                <a:gd name="T2" fmla="*/ 467036 w 138"/>
                <a:gd name="T3" fmla="*/ 431800 h 108"/>
                <a:gd name="T4" fmla="*/ 498970 w 138"/>
                <a:gd name="T5" fmla="*/ 423804 h 108"/>
                <a:gd name="T6" fmla="*/ 550863 w 138"/>
                <a:gd name="T7" fmla="*/ 355835 h 108"/>
                <a:gd name="T8" fmla="*/ 486995 w 138"/>
                <a:gd name="T9" fmla="*/ 0 h 108"/>
                <a:gd name="T10" fmla="*/ 0 w 138"/>
                <a:gd name="T11" fmla="*/ 203906 h 10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8" h="108">
                  <a:moveTo>
                    <a:pt x="0" y="51"/>
                  </a:moveTo>
                  <a:cubicBezTo>
                    <a:pt x="28" y="82"/>
                    <a:pt x="69" y="104"/>
                    <a:pt x="117" y="108"/>
                  </a:cubicBezTo>
                  <a:cubicBezTo>
                    <a:pt x="120" y="108"/>
                    <a:pt x="123" y="107"/>
                    <a:pt x="125" y="106"/>
                  </a:cubicBezTo>
                  <a:cubicBezTo>
                    <a:pt x="133" y="103"/>
                    <a:pt x="137" y="96"/>
                    <a:pt x="138" y="89"/>
                  </a:cubicBezTo>
                  <a:cubicBezTo>
                    <a:pt x="135" y="58"/>
                    <a:pt x="130" y="29"/>
                    <a:pt x="122" y="0"/>
                  </a:cubicBezTo>
                  <a:lnTo>
                    <a:pt x="0" y="51"/>
                  </a:lnTo>
                  <a:close/>
                </a:path>
              </a:pathLst>
            </a:custGeom>
            <a:solidFill>
              <a:srgbClr val="FA790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97" name="Freeform 76"/>
            <p:cNvSpPr/>
            <p:nvPr/>
          </p:nvSpPr>
          <p:spPr bwMode="auto">
            <a:xfrm>
              <a:off x="7232650" y="1917331"/>
              <a:ext cx="495300" cy="522287"/>
            </a:xfrm>
            <a:custGeom>
              <a:avLst/>
              <a:gdLst>
                <a:gd name="T0" fmla="*/ 7989 w 124"/>
                <a:gd name="T1" fmla="*/ 522288 h 131"/>
                <a:gd name="T2" fmla="*/ 179746 w 124"/>
                <a:gd name="T3" fmla="*/ 31895 h 131"/>
                <a:gd name="T4" fmla="*/ 203712 w 124"/>
                <a:gd name="T5" fmla="*/ 11961 h 131"/>
                <a:gd name="T6" fmla="*/ 287594 w 124"/>
                <a:gd name="T7" fmla="*/ 27909 h 131"/>
                <a:gd name="T8" fmla="*/ 495300 w 124"/>
                <a:gd name="T9" fmla="*/ 318955 h 131"/>
                <a:gd name="T10" fmla="*/ 7989 w 124"/>
                <a:gd name="T11" fmla="*/ 522288 h 13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4" h="131">
                  <a:moveTo>
                    <a:pt x="2" y="131"/>
                  </a:moveTo>
                  <a:cubicBezTo>
                    <a:pt x="0" y="88"/>
                    <a:pt x="13" y="44"/>
                    <a:pt x="45" y="8"/>
                  </a:cubicBezTo>
                  <a:cubicBezTo>
                    <a:pt x="47" y="6"/>
                    <a:pt x="49" y="4"/>
                    <a:pt x="51" y="3"/>
                  </a:cubicBezTo>
                  <a:cubicBezTo>
                    <a:pt x="59" y="0"/>
                    <a:pt x="67" y="2"/>
                    <a:pt x="72" y="7"/>
                  </a:cubicBezTo>
                  <a:cubicBezTo>
                    <a:pt x="92" y="30"/>
                    <a:pt x="110" y="54"/>
                    <a:pt x="124" y="80"/>
                  </a:cubicBezTo>
                  <a:lnTo>
                    <a:pt x="2" y="131"/>
                  </a:lnTo>
                  <a:close/>
                </a:path>
              </a:pathLst>
            </a:custGeom>
            <a:solidFill>
              <a:srgbClr val="FFA7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Freeform 54">
              <a:extLst>
                <a:ext uri="{FF2B5EF4-FFF2-40B4-BE49-F238E27FC236}">
                  <a16:creationId xmlns:a16="http://schemas.microsoft.com/office/drawing/2014/main" id="{482EF02E-BF6E-71E9-6045-18462A224A2C}"/>
                </a:ext>
              </a:extLst>
            </p:cNvPr>
            <p:cNvSpPr/>
            <p:nvPr/>
          </p:nvSpPr>
          <p:spPr bwMode="auto">
            <a:xfrm>
              <a:off x="7239001" y="3923931"/>
              <a:ext cx="495300" cy="522287"/>
            </a:xfrm>
            <a:custGeom>
              <a:avLst/>
              <a:gdLst>
                <a:gd name="T0" fmla="*/ 7989 w 124"/>
                <a:gd name="T1" fmla="*/ 0 h 131"/>
                <a:gd name="T2" fmla="*/ 175752 w 124"/>
                <a:gd name="T3" fmla="*/ 490393 h 131"/>
                <a:gd name="T4" fmla="*/ 203712 w 124"/>
                <a:gd name="T5" fmla="*/ 510327 h 131"/>
                <a:gd name="T6" fmla="*/ 287594 w 124"/>
                <a:gd name="T7" fmla="*/ 494379 h 131"/>
                <a:gd name="T8" fmla="*/ 495300 w 124"/>
                <a:gd name="T9" fmla="*/ 199347 h 131"/>
                <a:gd name="T10" fmla="*/ 7989 w 124"/>
                <a:gd name="T11" fmla="*/ 0 h 13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4" h="131">
                  <a:moveTo>
                    <a:pt x="2" y="0"/>
                  </a:moveTo>
                  <a:cubicBezTo>
                    <a:pt x="0" y="42"/>
                    <a:pt x="13" y="86"/>
                    <a:pt x="44" y="123"/>
                  </a:cubicBezTo>
                  <a:cubicBezTo>
                    <a:pt x="46" y="125"/>
                    <a:pt x="48" y="127"/>
                    <a:pt x="51" y="128"/>
                  </a:cubicBezTo>
                  <a:cubicBezTo>
                    <a:pt x="58" y="131"/>
                    <a:pt x="67" y="129"/>
                    <a:pt x="72" y="124"/>
                  </a:cubicBezTo>
                  <a:cubicBezTo>
                    <a:pt x="92" y="101"/>
                    <a:pt x="109" y="76"/>
                    <a:pt x="124" y="50"/>
                  </a:cubicBezTo>
                  <a:lnTo>
                    <a:pt x="2" y="0"/>
                  </a:lnTo>
                  <a:close/>
                </a:path>
              </a:pathLst>
            </a:custGeom>
            <a:solidFill>
              <a:srgbClr val="CC23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56">
              <a:extLst>
                <a:ext uri="{FF2B5EF4-FFF2-40B4-BE49-F238E27FC236}">
                  <a16:creationId xmlns:a16="http://schemas.microsoft.com/office/drawing/2014/main" id="{8D133918-E459-2B4F-B84C-571FD7B4DB30}"/>
                </a:ext>
              </a:extLst>
            </p:cNvPr>
            <p:cNvSpPr/>
            <p:nvPr/>
          </p:nvSpPr>
          <p:spPr bwMode="auto">
            <a:xfrm>
              <a:off x="6384926" y="4325568"/>
              <a:ext cx="654050" cy="677863"/>
            </a:xfrm>
            <a:custGeom>
              <a:avLst/>
              <a:gdLst>
                <a:gd name="T0" fmla="*/ 654050 w 164"/>
                <a:gd name="T1" fmla="*/ 490454 h 170"/>
                <a:gd name="T2" fmla="*/ 450656 w 164"/>
                <a:gd name="T3" fmla="*/ 0 h 170"/>
                <a:gd name="T4" fmla="*/ 0 w 164"/>
                <a:gd name="T5" fmla="*/ 191397 h 170"/>
                <a:gd name="T6" fmla="*/ 203394 w 164"/>
                <a:gd name="T7" fmla="*/ 677863 h 170"/>
                <a:gd name="T8" fmla="*/ 654050 w 164"/>
                <a:gd name="T9" fmla="*/ 490454 h 1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4" h="170">
                  <a:moveTo>
                    <a:pt x="164" y="123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71" y="3"/>
                    <a:pt x="31" y="20"/>
                    <a:pt x="0" y="48"/>
                  </a:cubicBezTo>
                  <a:cubicBezTo>
                    <a:pt x="51" y="170"/>
                    <a:pt x="51" y="170"/>
                    <a:pt x="51" y="170"/>
                  </a:cubicBezTo>
                  <a:cubicBezTo>
                    <a:pt x="90" y="160"/>
                    <a:pt x="128" y="143"/>
                    <a:pt x="164" y="123"/>
                  </a:cubicBezTo>
                  <a:close/>
                </a:path>
              </a:pathLst>
            </a:custGeom>
            <a:solidFill>
              <a:srgbClr val="8C1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57">
              <a:extLst>
                <a:ext uri="{FF2B5EF4-FFF2-40B4-BE49-F238E27FC236}">
                  <a16:creationId xmlns:a16="http://schemas.microsoft.com/office/drawing/2014/main" id="{DCD93B57-B905-0E22-3CB7-BC6FF255B8D6}"/>
                </a:ext>
              </a:extLst>
            </p:cNvPr>
            <p:cNvSpPr/>
            <p:nvPr/>
          </p:nvSpPr>
          <p:spPr bwMode="auto">
            <a:xfrm>
              <a:off x="6157913" y="4517656"/>
              <a:ext cx="430213" cy="550862"/>
            </a:xfrm>
            <a:custGeom>
              <a:avLst/>
              <a:gdLst>
                <a:gd name="T0" fmla="*/ 227057 w 108"/>
                <a:gd name="T1" fmla="*/ 0 h 138"/>
                <a:gd name="T2" fmla="*/ 0 w 108"/>
                <a:gd name="T3" fmla="*/ 467036 h 138"/>
                <a:gd name="T4" fmla="*/ 3983 w 108"/>
                <a:gd name="T5" fmla="*/ 498970 h 138"/>
                <a:gd name="T6" fmla="*/ 75686 w 108"/>
                <a:gd name="T7" fmla="*/ 550863 h 138"/>
                <a:gd name="T8" fmla="*/ 430213 w 108"/>
                <a:gd name="T9" fmla="*/ 486995 h 138"/>
                <a:gd name="T10" fmla="*/ 227057 w 108"/>
                <a:gd name="T11" fmla="*/ 0 h 1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8" h="138">
                  <a:moveTo>
                    <a:pt x="57" y="0"/>
                  </a:moveTo>
                  <a:cubicBezTo>
                    <a:pt x="25" y="29"/>
                    <a:pt x="3" y="69"/>
                    <a:pt x="0" y="117"/>
                  </a:cubicBezTo>
                  <a:cubicBezTo>
                    <a:pt x="0" y="120"/>
                    <a:pt x="0" y="123"/>
                    <a:pt x="1" y="125"/>
                  </a:cubicBezTo>
                  <a:cubicBezTo>
                    <a:pt x="4" y="133"/>
                    <a:pt x="11" y="137"/>
                    <a:pt x="19" y="138"/>
                  </a:cubicBezTo>
                  <a:cubicBezTo>
                    <a:pt x="49" y="135"/>
                    <a:pt x="79" y="130"/>
                    <a:pt x="108" y="122"/>
                  </a:cubicBezTo>
                  <a:lnTo>
                    <a:pt x="57" y="0"/>
                  </a:lnTo>
                  <a:close/>
                </a:path>
              </a:pathLst>
            </a:custGeom>
            <a:solidFill>
              <a:srgbClr val="7801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58">
              <a:extLst>
                <a:ext uri="{FF2B5EF4-FFF2-40B4-BE49-F238E27FC236}">
                  <a16:creationId xmlns:a16="http://schemas.microsoft.com/office/drawing/2014/main" id="{FEC2F69B-5E24-1C13-F685-B5AE536F0C52}"/>
                </a:ext>
              </a:extLst>
            </p:cNvPr>
            <p:cNvSpPr/>
            <p:nvPr/>
          </p:nvSpPr>
          <p:spPr bwMode="auto">
            <a:xfrm>
              <a:off x="6835776" y="4317631"/>
              <a:ext cx="522287" cy="498475"/>
            </a:xfrm>
            <a:custGeom>
              <a:avLst/>
              <a:gdLst>
                <a:gd name="T0" fmla="*/ 0 w 131"/>
                <a:gd name="T1" fmla="*/ 7976 h 125"/>
                <a:gd name="T2" fmla="*/ 494379 w 131"/>
                <a:gd name="T3" fmla="*/ 179451 h 125"/>
                <a:gd name="T4" fmla="*/ 510327 w 131"/>
                <a:gd name="T5" fmla="*/ 207366 h 125"/>
                <a:gd name="T6" fmla="*/ 498366 w 131"/>
                <a:gd name="T7" fmla="*/ 291109 h 125"/>
                <a:gd name="T8" fmla="*/ 203333 w 131"/>
                <a:gd name="T9" fmla="*/ 498475 h 125"/>
                <a:gd name="T10" fmla="*/ 0 w 131"/>
                <a:gd name="T11" fmla="*/ 7976 h 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1" h="125">
                  <a:moveTo>
                    <a:pt x="0" y="2"/>
                  </a:moveTo>
                  <a:cubicBezTo>
                    <a:pt x="43" y="0"/>
                    <a:pt x="87" y="13"/>
                    <a:pt x="124" y="45"/>
                  </a:cubicBezTo>
                  <a:cubicBezTo>
                    <a:pt x="126" y="47"/>
                    <a:pt x="127" y="49"/>
                    <a:pt x="128" y="52"/>
                  </a:cubicBezTo>
                  <a:cubicBezTo>
                    <a:pt x="131" y="59"/>
                    <a:pt x="130" y="67"/>
                    <a:pt x="125" y="73"/>
                  </a:cubicBezTo>
                  <a:cubicBezTo>
                    <a:pt x="102" y="92"/>
                    <a:pt x="77" y="110"/>
                    <a:pt x="51" y="125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A632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59">
              <a:extLst>
                <a:ext uri="{FF2B5EF4-FFF2-40B4-BE49-F238E27FC236}">
                  <a16:creationId xmlns:a16="http://schemas.microsoft.com/office/drawing/2014/main" id="{DF20FA65-476D-24BC-742B-158AEED7F8D7}"/>
                </a:ext>
              </a:extLst>
            </p:cNvPr>
            <p:cNvSpPr/>
            <p:nvPr/>
          </p:nvSpPr>
          <p:spPr bwMode="auto">
            <a:xfrm>
              <a:off x="5151438" y="4330331"/>
              <a:ext cx="658813" cy="673100"/>
            </a:xfrm>
            <a:custGeom>
              <a:avLst/>
              <a:gdLst>
                <a:gd name="T0" fmla="*/ 455180 w 165"/>
                <a:gd name="T1" fmla="*/ 673100 h 169"/>
                <a:gd name="T2" fmla="*/ 658813 w 165"/>
                <a:gd name="T3" fmla="*/ 187193 h 169"/>
                <a:gd name="T4" fmla="*/ 203633 w 165"/>
                <a:gd name="T5" fmla="*/ 0 h 169"/>
                <a:gd name="T6" fmla="*/ 0 w 165"/>
                <a:gd name="T7" fmla="*/ 485907 h 169"/>
                <a:gd name="T8" fmla="*/ 455180 w 165"/>
                <a:gd name="T9" fmla="*/ 673100 h 1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5" h="169">
                  <a:moveTo>
                    <a:pt x="114" y="169"/>
                  </a:moveTo>
                  <a:cubicBezTo>
                    <a:pt x="165" y="47"/>
                    <a:pt x="165" y="47"/>
                    <a:pt x="165" y="47"/>
                  </a:cubicBezTo>
                  <a:cubicBezTo>
                    <a:pt x="133" y="19"/>
                    <a:pt x="93" y="2"/>
                    <a:pt x="51" y="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36" y="143"/>
                    <a:pt x="74" y="158"/>
                    <a:pt x="114" y="169"/>
                  </a:cubicBezTo>
                  <a:close/>
                </a:path>
              </a:pathLst>
            </a:custGeom>
            <a:solidFill>
              <a:srgbClr val="0652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60">
              <a:extLst>
                <a:ext uri="{FF2B5EF4-FFF2-40B4-BE49-F238E27FC236}">
                  <a16:creationId xmlns:a16="http://schemas.microsoft.com/office/drawing/2014/main" id="{45B2E74C-8566-4721-00C8-5D93474D420E}"/>
                </a:ext>
              </a:extLst>
            </p:cNvPr>
            <p:cNvSpPr/>
            <p:nvPr/>
          </p:nvSpPr>
          <p:spPr bwMode="auto">
            <a:xfrm>
              <a:off x="4832351" y="4322393"/>
              <a:ext cx="522287" cy="493713"/>
            </a:xfrm>
            <a:custGeom>
              <a:avLst/>
              <a:gdLst>
                <a:gd name="T0" fmla="*/ 522288 w 131"/>
                <a:gd name="T1" fmla="*/ 7963 h 124"/>
                <a:gd name="T2" fmla="*/ 27909 w 131"/>
                <a:gd name="T3" fmla="*/ 179170 h 124"/>
                <a:gd name="T4" fmla="*/ 11961 w 131"/>
                <a:gd name="T5" fmla="*/ 203059 h 124"/>
                <a:gd name="T6" fmla="*/ 23922 w 131"/>
                <a:gd name="T7" fmla="*/ 286672 h 124"/>
                <a:gd name="T8" fmla="*/ 318955 w 131"/>
                <a:gd name="T9" fmla="*/ 493713 h 124"/>
                <a:gd name="T10" fmla="*/ 522288 w 131"/>
                <a:gd name="T11" fmla="*/ 7963 h 1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1" h="124">
                  <a:moveTo>
                    <a:pt x="131" y="2"/>
                  </a:moveTo>
                  <a:cubicBezTo>
                    <a:pt x="88" y="0"/>
                    <a:pt x="44" y="13"/>
                    <a:pt x="7" y="45"/>
                  </a:cubicBezTo>
                  <a:cubicBezTo>
                    <a:pt x="5" y="46"/>
                    <a:pt x="4" y="49"/>
                    <a:pt x="3" y="51"/>
                  </a:cubicBezTo>
                  <a:cubicBezTo>
                    <a:pt x="0" y="59"/>
                    <a:pt x="1" y="67"/>
                    <a:pt x="6" y="72"/>
                  </a:cubicBezTo>
                  <a:cubicBezTo>
                    <a:pt x="29" y="92"/>
                    <a:pt x="54" y="109"/>
                    <a:pt x="80" y="124"/>
                  </a:cubicBezTo>
                  <a:lnTo>
                    <a:pt x="131" y="2"/>
                  </a:lnTo>
                  <a:close/>
                </a:path>
              </a:pathLst>
            </a:custGeom>
            <a:solidFill>
              <a:srgbClr val="2070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61">
              <a:extLst>
                <a:ext uri="{FF2B5EF4-FFF2-40B4-BE49-F238E27FC236}">
                  <a16:creationId xmlns:a16="http://schemas.microsoft.com/office/drawing/2014/main" id="{0FC52272-1AED-A1AA-7B81-ADF00B56B610}"/>
                </a:ext>
              </a:extLst>
            </p:cNvPr>
            <p:cNvSpPr/>
            <p:nvPr/>
          </p:nvSpPr>
          <p:spPr bwMode="auto">
            <a:xfrm>
              <a:off x="5607051" y="4517656"/>
              <a:ext cx="430212" cy="546100"/>
            </a:xfrm>
            <a:custGeom>
              <a:avLst/>
              <a:gdLst>
                <a:gd name="T0" fmla="*/ 203156 w 108"/>
                <a:gd name="T1" fmla="*/ 0 h 137"/>
                <a:gd name="T2" fmla="*/ 430213 w 108"/>
                <a:gd name="T3" fmla="*/ 466377 h 137"/>
                <a:gd name="T4" fmla="*/ 422246 w 108"/>
                <a:gd name="T5" fmla="*/ 498266 h 137"/>
                <a:gd name="T6" fmla="*/ 354527 w 108"/>
                <a:gd name="T7" fmla="*/ 546100 h 137"/>
                <a:gd name="T8" fmla="*/ 0 w 108"/>
                <a:gd name="T9" fmla="*/ 486308 h 137"/>
                <a:gd name="T10" fmla="*/ 203156 w 108"/>
                <a:gd name="T11" fmla="*/ 0 h 1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8" h="137">
                  <a:moveTo>
                    <a:pt x="51" y="0"/>
                  </a:moveTo>
                  <a:cubicBezTo>
                    <a:pt x="82" y="28"/>
                    <a:pt x="104" y="68"/>
                    <a:pt x="108" y="117"/>
                  </a:cubicBezTo>
                  <a:cubicBezTo>
                    <a:pt x="108" y="119"/>
                    <a:pt x="107" y="122"/>
                    <a:pt x="106" y="125"/>
                  </a:cubicBezTo>
                  <a:cubicBezTo>
                    <a:pt x="103" y="132"/>
                    <a:pt x="96" y="137"/>
                    <a:pt x="89" y="137"/>
                  </a:cubicBezTo>
                  <a:cubicBezTo>
                    <a:pt x="59" y="135"/>
                    <a:pt x="29" y="130"/>
                    <a:pt x="0" y="122"/>
                  </a:cubicBezTo>
                  <a:lnTo>
                    <a:pt x="51" y="0"/>
                  </a:lnTo>
                  <a:close/>
                </a:path>
              </a:pathLst>
            </a:custGeom>
            <a:solidFill>
              <a:srgbClr val="0A4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62">
              <a:extLst>
                <a:ext uri="{FF2B5EF4-FFF2-40B4-BE49-F238E27FC236}">
                  <a16:creationId xmlns:a16="http://schemas.microsoft.com/office/drawing/2014/main" id="{197F260F-5AC6-D046-88CA-9841B61092C8}"/>
                </a:ext>
              </a:extLst>
            </p:cNvPr>
            <p:cNvSpPr/>
            <p:nvPr/>
          </p:nvSpPr>
          <p:spPr bwMode="auto">
            <a:xfrm>
              <a:off x="4270376" y="3468318"/>
              <a:ext cx="677862" cy="654050"/>
            </a:xfrm>
            <a:custGeom>
              <a:avLst/>
              <a:gdLst>
                <a:gd name="T0" fmla="*/ 191397 w 170"/>
                <a:gd name="T1" fmla="*/ 654050 h 164"/>
                <a:gd name="T2" fmla="*/ 677863 w 170"/>
                <a:gd name="T3" fmla="*/ 454645 h 164"/>
                <a:gd name="T4" fmla="*/ 490454 w 170"/>
                <a:gd name="T5" fmla="*/ 0 h 164"/>
                <a:gd name="T6" fmla="*/ 0 w 170"/>
                <a:gd name="T7" fmla="*/ 203394 h 164"/>
                <a:gd name="T8" fmla="*/ 191397 w 170"/>
                <a:gd name="T9" fmla="*/ 65405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0" h="164">
                  <a:moveTo>
                    <a:pt x="48" y="164"/>
                  </a:moveTo>
                  <a:cubicBezTo>
                    <a:pt x="170" y="114"/>
                    <a:pt x="170" y="114"/>
                    <a:pt x="170" y="114"/>
                  </a:cubicBezTo>
                  <a:cubicBezTo>
                    <a:pt x="168" y="72"/>
                    <a:pt x="151" y="31"/>
                    <a:pt x="123" y="0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11" y="90"/>
                    <a:pt x="27" y="129"/>
                    <a:pt x="48" y="164"/>
                  </a:cubicBezTo>
                  <a:close/>
                </a:path>
              </a:pathLst>
            </a:custGeom>
            <a:solidFill>
              <a:srgbClr val="34B2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3">
              <a:extLst>
                <a:ext uri="{FF2B5EF4-FFF2-40B4-BE49-F238E27FC236}">
                  <a16:creationId xmlns:a16="http://schemas.microsoft.com/office/drawing/2014/main" id="{D1110C04-04CD-A44D-2797-2A0D4F71B751}"/>
                </a:ext>
              </a:extLst>
            </p:cNvPr>
            <p:cNvSpPr/>
            <p:nvPr/>
          </p:nvSpPr>
          <p:spPr bwMode="auto">
            <a:xfrm>
              <a:off x="4210051" y="3241306"/>
              <a:ext cx="550862" cy="430212"/>
            </a:xfrm>
            <a:custGeom>
              <a:avLst/>
              <a:gdLst>
                <a:gd name="T0" fmla="*/ 550863 w 138"/>
                <a:gd name="T1" fmla="*/ 227057 h 108"/>
                <a:gd name="T2" fmla="*/ 79835 w 138"/>
                <a:gd name="T3" fmla="*/ 0 h 108"/>
                <a:gd name="T4" fmla="*/ 47901 w 138"/>
                <a:gd name="T5" fmla="*/ 3983 h 108"/>
                <a:gd name="T6" fmla="*/ 0 w 138"/>
                <a:gd name="T7" fmla="*/ 75686 h 108"/>
                <a:gd name="T8" fmla="*/ 59876 w 138"/>
                <a:gd name="T9" fmla="*/ 430213 h 108"/>
                <a:gd name="T10" fmla="*/ 550863 w 138"/>
                <a:gd name="T11" fmla="*/ 227057 h 10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8" h="108">
                  <a:moveTo>
                    <a:pt x="138" y="57"/>
                  </a:moveTo>
                  <a:cubicBezTo>
                    <a:pt x="109" y="25"/>
                    <a:pt x="68" y="4"/>
                    <a:pt x="20" y="0"/>
                  </a:cubicBezTo>
                  <a:cubicBezTo>
                    <a:pt x="17" y="0"/>
                    <a:pt x="15" y="0"/>
                    <a:pt x="12" y="1"/>
                  </a:cubicBezTo>
                  <a:cubicBezTo>
                    <a:pt x="5" y="4"/>
                    <a:pt x="0" y="11"/>
                    <a:pt x="0" y="19"/>
                  </a:cubicBezTo>
                  <a:cubicBezTo>
                    <a:pt x="2" y="49"/>
                    <a:pt x="7" y="79"/>
                    <a:pt x="15" y="108"/>
                  </a:cubicBezTo>
                  <a:lnTo>
                    <a:pt x="138" y="57"/>
                  </a:lnTo>
                  <a:close/>
                </a:path>
              </a:pathLst>
            </a:custGeom>
            <a:solidFill>
              <a:srgbClr val="68CB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64">
              <a:extLst>
                <a:ext uri="{FF2B5EF4-FFF2-40B4-BE49-F238E27FC236}">
                  <a16:creationId xmlns:a16="http://schemas.microsoft.com/office/drawing/2014/main" id="{55EFD4C8-2EB0-4F5F-FAD8-846367519EC6}"/>
                </a:ext>
              </a:extLst>
            </p:cNvPr>
            <p:cNvSpPr/>
            <p:nvPr/>
          </p:nvSpPr>
          <p:spPr bwMode="auto">
            <a:xfrm>
              <a:off x="4460876" y="3923931"/>
              <a:ext cx="495300" cy="517525"/>
            </a:xfrm>
            <a:custGeom>
              <a:avLst/>
              <a:gdLst>
                <a:gd name="T0" fmla="*/ 487311 w 124"/>
                <a:gd name="T1" fmla="*/ 0 h 130"/>
                <a:gd name="T2" fmla="*/ 315554 w 124"/>
                <a:gd name="T3" fmla="*/ 489658 h 130"/>
                <a:gd name="T4" fmla="*/ 291588 w 124"/>
                <a:gd name="T5" fmla="*/ 505582 h 130"/>
                <a:gd name="T6" fmla="*/ 207706 w 124"/>
                <a:gd name="T7" fmla="*/ 493639 h 130"/>
                <a:gd name="T8" fmla="*/ 0 w 124"/>
                <a:gd name="T9" fmla="*/ 199048 h 130"/>
                <a:gd name="T10" fmla="*/ 487311 w 124"/>
                <a:gd name="T11" fmla="*/ 0 h 13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4" h="130">
                  <a:moveTo>
                    <a:pt x="122" y="0"/>
                  </a:moveTo>
                  <a:cubicBezTo>
                    <a:pt x="124" y="42"/>
                    <a:pt x="111" y="86"/>
                    <a:pt x="79" y="123"/>
                  </a:cubicBezTo>
                  <a:cubicBezTo>
                    <a:pt x="78" y="125"/>
                    <a:pt x="75" y="126"/>
                    <a:pt x="73" y="127"/>
                  </a:cubicBezTo>
                  <a:cubicBezTo>
                    <a:pt x="66" y="130"/>
                    <a:pt x="57" y="129"/>
                    <a:pt x="52" y="124"/>
                  </a:cubicBezTo>
                  <a:cubicBezTo>
                    <a:pt x="32" y="101"/>
                    <a:pt x="15" y="76"/>
                    <a:pt x="0" y="50"/>
                  </a:cubicBezTo>
                  <a:lnTo>
                    <a:pt x="122" y="0"/>
                  </a:lnTo>
                  <a:close/>
                </a:path>
              </a:pathLst>
            </a:custGeom>
            <a:solidFill>
              <a:srgbClr val="0A98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65">
              <a:extLst>
                <a:ext uri="{FF2B5EF4-FFF2-40B4-BE49-F238E27FC236}">
                  <a16:creationId xmlns:a16="http://schemas.microsoft.com/office/drawing/2014/main" id="{6EA8A849-3D7A-1691-DA25-AFED0C82D1A5}"/>
                </a:ext>
              </a:extLst>
            </p:cNvPr>
            <p:cNvSpPr/>
            <p:nvPr/>
          </p:nvSpPr>
          <p:spPr bwMode="auto">
            <a:xfrm>
              <a:off x="4273551" y="2236418"/>
              <a:ext cx="674687" cy="657225"/>
            </a:xfrm>
            <a:custGeom>
              <a:avLst/>
              <a:gdLst>
                <a:gd name="T0" fmla="*/ 0 w 169"/>
                <a:gd name="T1" fmla="*/ 454083 h 165"/>
                <a:gd name="T2" fmla="*/ 487053 w 169"/>
                <a:gd name="T3" fmla="*/ 657225 h 165"/>
                <a:gd name="T4" fmla="*/ 674688 w 169"/>
                <a:gd name="T5" fmla="*/ 203142 h 165"/>
                <a:gd name="T6" fmla="*/ 183643 w 169"/>
                <a:gd name="T7" fmla="*/ 0 h 165"/>
                <a:gd name="T8" fmla="*/ 0 w 169"/>
                <a:gd name="T9" fmla="*/ 454083 h 1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9" h="165">
                  <a:moveTo>
                    <a:pt x="0" y="114"/>
                  </a:moveTo>
                  <a:cubicBezTo>
                    <a:pt x="122" y="165"/>
                    <a:pt x="122" y="165"/>
                    <a:pt x="122" y="165"/>
                  </a:cubicBezTo>
                  <a:cubicBezTo>
                    <a:pt x="150" y="133"/>
                    <a:pt x="167" y="93"/>
                    <a:pt x="169" y="51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26" y="36"/>
                    <a:pt x="10" y="74"/>
                    <a:pt x="0" y="114"/>
                  </a:cubicBezTo>
                  <a:close/>
                </a:path>
              </a:pathLst>
            </a:custGeom>
            <a:solidFill>
              <a:srgbClr val="64D1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66">
              <a:extLst>
                <a:ext uri="{FF2B5EF4-FFF2-40B4-BE49-F238E27FC236}">
                  <a16:creationId xmlns:a16="http://schemas.microsoft.com/office/drawing/2014/main" id="{3B6FD6A5-9D96-7927-3079-14FF8E4D1AA1}"/>
                </a:ext>
              </a:extLst>
            </p:cNvPr>
            <p:cNvSpPr/>
            <p:nvPr/>
          </p:nvSpPr>
          <p:spPr bwMode="auto">
            <a:xfrm>
              <a:off x="4456907" y="1918541"/>
              <a:ext cx="498475" cy="522287"/>
            </a:xfrm>
            <a:custGeom>
              <a:avLst/>
              <a:gdLst>
                <a:gd name="T0" fmla="*/ 490499 w 125"/>
                <a:gd name="T1" fmla="*/ 522288 h 131"/>
                <a:gd name="T2" fmla="*/ 319024 w 125"/>
                <a:gd name="T3" fmla="*/ 27909 h 131"/>
                <a:gd name="T4" fmla="*/ 291109 w 125"/>
                <a:gd name="T5" fmla="*/ 11961 h 131"/>
                <a:gd name="T6" fmla="*/ 207366 w 125"/>
                <a:gd name="T7" fmla="*/ 23922 h 131"/>
                <a:gd name="T8" fmla="*/ 0 w 125"/>
                <a:gd name="T9" fmla="*/ 318955 h 131"/>
                <a:gd name="T10" fmla="*/ 490499 w 125"/>
                <a:gd name="T11" fmla="*/ 522288 h 13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5" h="131">
                  <a:moveTo>
                    <a:pt x="123" y="131"/>
                  </a:moveTo>
                  <a:cubicBezTo>
                    <a:pt x="125" y="88"/>
                    <a:pt x="112" y="44"/>
                    <a:pt x="80" y="7"/>
                  </a:cubicBezTo>
                  <a:cubicBezTo>
                    <a:pt x="78" y="5"/>
                    <a:pt x="76" y="4"/>
                    <a:pt x="73" y="3"/>
                  </a:cubicBezTo>
                  <a:cubicBezTo>
                    <a:pt x="66" y="0"/>
                    <a:pt x="58" y="1"/>
                    <a:pt x="52" y="6"/>
                  </a:cubicBezTo>
                  <a:cubicBezTo>
                    <a:pt x="32" y="29"/>
                    <a:pt x="15" y="54"/>
                    <a:pt x="0" y="80"/>
                  </a:cubicBezTo>
                  <a:lnTo>
                    <a:pt x="123" y="131"/>
                  </a:lnTo>
                  <a:close/>
                </a:path>
              </a:pathLst>
            </a:custGeom>
            <a:solidFill>
              <a:srgbClr val="91E5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67">
              <a:extLst>
                <a:ext uri="{FF2B5EF4-FFF2-40B4-BE49-F238E27FC236}">
                  <a16:creationId xmlns:a16="http://schemas.microsoft.com/office/drawing/2014/main" id="{AEA91E40-C348-223D-A64B-099027C70CB0}"/>
                </a:ext>
              </a:extLst>
            </p:cNvPr>
            <p:cNvSpPr/>
            <p:nvPr/>
          </p:nvSpPr>
          <p:spPr bwMode="auto">
            <a:xfrm>
              <a:off x="4210051" y="2690443"/>
              <a:ext cx="550862" cy="431800"/>
            </a:xfrm>
            <a:custGeom>
              <a:avLst/>
              <a:gdLst>
                <a:gd name="T0" fmla="*/ 550863 w 138"/>
                <a:gd name="T1" fmla="*/ 203906 h 108"/>
                <a:gd name="T2" fmla="*/ 83827 w 138"/>
                <a:gd name="T3" fmla="*/ 431800 h 108"/>
                <a:gd name="T4" fmla="*/ 51893 w 138"/>
                <a:gd name="T5" fmla="*/ 423804 h 108"/>
                <a:gd name="T6" fmla="*/ 0 w 138"/>
                <a:gd name="T7" fmla="*/ 355835 h 108"/>
                <a:gd name="T8" fmla="*/ 63868 w 138"/>
                <a:gd name="T9" fmla="*/ 0 h 108"/>
                <a:gd name="T10" fmla="*/ 550863 w 138"/>
                <a:gd name="T11" fmla="*/ 203906 h 10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8" h="108">
                  <a:moveTo>
                    <a:pt x="138" y="51"/>
                  </a:moveTo>
                  <a:cubicBezTo>
                    <a:pt x="109" y="82"/>
                    <a:pt x="69" y="104"/>
                    <a:pt x="21" y="108"/>
                  </a:cubicBezTo>
                  <a:cubicBezTo>
                    <a:pt x="18" y="108"/>
                    <a:pt x="15" y="107"/>
                    <a:pt x="13" y="106"/>
                  </a:cubicBezTo>
                  <a:cubicBezTo>
                    <a:pt x="5" y="103"/>
                    <a:pt x="1" y="96"/>
                    <a:pt x="0" y="89"/>
                  </a:cubicBezTo>
                  <a:cubicBezTo>
                    <a:pt x="3" y="59"/>
                    <a:pt x="8" y="29"/>
                    <a:pt x="16" y="0"/>
                  </a:cubicBezTo>
                  <a:lnTo>
                    <a:pt x="138" y="51"/>
                  </a:lnTo>
                  <a:close/>
                </a:path>
              </a:pathLst>
            </a:custGeom>
            <a:solidFill>
              <a:srgbClr val="2CC6D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35436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31F4734-CF95-64DE-9FD7-D7F18B60F0CC}"/>
              </a:ext>
            </a:extLst>
          </p:cNvPr>
          <p:cNvSpPr/>
          <p:nvPr/>
        </p:nvSpPr>
        <p:spPr>
          <a:xfrm>
            <a:off x="0" y="-56270"/>
            <a:ext cx="12192000" cy="900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PLANS for 2023</a:t>
            </a:r>
            <a:endParaRPr lang="en-MY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117217B-9BAA-81FB-1324-E83631CB37A7}"/>
              </a:ext>
            </a:extLst>
          </p:cNvPr>
          <p:cNvSpPr txBox="1"/>
          <p:nvPr/>
        </p:nvSpPr>
        <p:spPr>
          <a:xfrm>
            <a:off x="588102" y="2333972"/>
            <a:ext cx="3522549" cy="4431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1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ms-MY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DTU</a:t>
            </a:r>
          </a:p>
          <a:p>
            <a:pPr marL="342900" marR="0" lvl="1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ms-MY" sz="1400" b="1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534988" lvl="1" indent="-1714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400" dirty="0">
                <a:latin typeface="Abadi" panose="020B0604020104020204" pitchFamily="34" charset="0"/>
              </a:rPr>
              <a:t>Develop Digital Content </a:t>
            </a:r>
            <a:r>
              <a:rPr lang="en-MY" sz="1400" dirty="0">
                <a:latin typeface="Abadi" panose="020B0604020104020204" pitchFamily="34" charset="0"/>
              </a:rPr>
              <a:t>&amp; Provide Broadcasting Services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4988" lvl="1" indent="-171450">
              <a:buFont typeface="Wingdings" panose="05000000000000000000" pitchFamily="2" charset="2"/>
              <a:buChar char="§"/>
            </a:pPr>
            <a:r>
              <a:rPr lang="en-US" sz="1400" dirty="0">
                <a:latin typeface="Abadi" panose="020B0604020104020204" pitchFamily="34" charset="0"/>
              </a:rPr>
              <a:t>Manage Information Technology Licensing &amp; </a:t>
            </a:r>
            <a:r>
              <a:rPr lang="en-US" sz="1400" dirty="0" err="1">
                <a:latin typeface="Abadi" panose="020B0604020104020204" pitchFamily="34" charset="0"/>
              </a:rPr>
              <a:t>Equipments</a:t>
            </a:r>
            <a:endParaRPr lang="en-US" sz="1400" dirty="0">
              <a:latin typeface="Abadi" panose="020B0604020104020204" pitchFamily="34" charset="0"/>
            </a:endParaRPr>
          </a:p>
          <a:p>
            <a:pPr marL="534988" lvl="1" indent="-1714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</a:rPr>
              <a:t>Establish Permanent In-House System &amp; Application Development</a:t>
            </a:r>
          </a:p>
          <a:p>
            <a:pPr marL="992188" lvl="2" indent="-171450">
              <a:buFont typeface="Wingdings" panose="05000000000000000000" pitchFamily="2" charset="2"/>
              <a:buChar char="§"/>
            </a:pPr>
            <a:r>
              <a:rPr lang="en-US" sz="1400" dirty="0" err="1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</a:rPr>
              <a:t>Centralised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</a:rPr>
              <a:t> Data for Core Departments</a:t>
            </a:r>
          </a:p>
          <a:p>
            <a:pPr marL="992188" lvl="2" indent="-1714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</a:rPr>
              <a:t>Developed Pilot Webpage/ System</a:t>
            </a:r>
          </a:p>
          <a:p>
            <a:pPr marL="992188" lvl="2" indent="-171450">
              <a:buFont typeface="Wingdings" panose="05000000000000000000" pitchFamily="2" charset="2"/>
              <a:buChar char="§"/>
            </a:pPr>
            <a:r>
              <a:rPr lang="en-US" sz="1400" dirty="0" err="1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</a:rPr>
              <a:t>Analyse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</a:rPr>
              <a:t> New System Application  </a:t>
            </a:r>
          </a:p>
          <a:p>
            <a:pPr marL="534988" lvl="1" indent="-171450" algn="just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Abadi" panose="020B0604020104020204" pitchFamily="34" charset="0"/>
              </a:rPr>
              <a:t>Establish IT Research</a:t>
            </a:r>
            <a:r>
              <a:rPr lang="en-MY" sz="1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992188" lvl="2" indent="-171450" algn="just">
              <a:buFont typeface="Wingdings" panose="05000000000000000000" pitchFamily="2" charset="2"/>
              <a:buChar char="§"/>
            </a:pPr>
            <a:r>
              <a:rPr lang="en-MY" sz="1400" dirty="0">
                <a:solidFill>
                  <a:schemeClr val="accent2">
                    <a:lumMod val="75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</a:rPr>
              <a:t>Offer research services similar MEDAC Project</a:t>
            </a:r>
          </a:p>
          <a:p>
            <a:pPr marL="534988" lvl="1" indent="-171450" algn="just">
              <a:buFont typeface="Wingdings" panose="05000000000000000000" pitchFamily="2" charset="2"/>
              <a:buChar char="§"/>
            </a:pPr>
            <a:r>
              <a:rPr lang="en-MY" sz="1400" dirty="0">
                <a:solidFill>
                  <a:schemeClr val="accent2">
                    <a:lumMod val="75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</a:rPr>
              <a:t>Explore potential all internal systems </a:t>
            </a:r>
          </a:p>
          <a:p>
            <a:pPr marL="363538" lvl="1" algn="just"/>
            <a:endParaRPr lang="en-MY" sz="1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4988" lvl="1" indent="-1714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MY" sz="1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8EA6DDE-1B6D-3D1F-C2D5-3650CDB53493}"/>
              </a:ext>
            </a:extLst>
          </p:cNvPr>
          <p:cNvSpPr txBox="1"/>
          <p:nvPr/>
        </p:nvSpPr>
        <p:spPr>
          <a:xfrm>
            <a:off x="4271518" y="2322373"/>
            <a:ext cx="3522555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5125" marR="0" lvl="1" indent="-365125" algn="ctr" defTabSz="2667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ms-MY" sz="1600" b="1" dirty="0">
                <a:latin typeface="Arial" panose="020B0604020202020204" pitchFamily="34" charset="0"/>
                <a:cs typeface="Arial" panose="020B0604020202020204" pitchFamily="34" charset="0"/>
              </a:rPr>
              <a:t>ADM</a:t>
            </a:r>
          </a:p>
          <a:p>
            <a:pPr marL="365125" marR="0" lvl="1" indent="-365125" algn="ctr" defTabSz="2667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i-FI" sz="1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4988" lvl="1" indent="-1714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400" dirty="0">
                <a:latin typeface="Abadi" panose="020B0604020104020204" pitchFamily="34" charset="0"/>
              </a:rPr>
              <a:t>Manage Building &amp; Facility </a:t>
            </a:r>
          </a:p>
          <a:p>
            <a:pPr marL="534988" lvl="1" indent="-1714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MY" sz="1400" dirty="0">
                <a:latin typeface="Abadi" panose="020B0604020104020204" pitchFamily="34" charset="0"/>
              </a:rPr>
              <a:t>Explore Additional OE Budget for Building Maintenance</a:t>
            </a:r>
          </a:p>
          <a:p>
            <a:pPr marL="534988" lvl="1" indent="-171450" algn="just">
              <a:buFont typeface="Wingdings" panose="05000000000000000000" pitchFamily="2" charset="2"/>
              <a:buChar char="§"/>
            </a:pPr>
            <a:r>
              <a:rPr lang="en-MY" sz="1400" dirty="0">
                <a:latin typeface="Abadi" panose="020B0604020104020204" pitchFamily="34" charset="0"/>
                <a:cs typeface="Arial" panose="020B0604020202020204" pitchFamily="34" charset="0"/>
              </a:rPr>
              <a:t>Manage Medical Benefits for Staffs and Pensioners</a:t>
            </a:r>
          </a:p>
          <a:p>
            <a:pPr marL="534988" lvl="1" indent="-171450" algn="just">
              <a:buFont typeface="Wingdings" panose="05000000000000000000" pitchFamily="2" charset="2"/>
              <a:buChar char="§"/>
            </a:pPr>
            <a:r>
              <a:rPr lang="en-MY" sz="1400" dirty="0">
                <a:latin typeface="Abadi" panose="020B0604020104020204" pitchFamily="34" charset="0"/>
                <a:cs typeface="Arial" panose="020B0604020202020204" pitchFamily="34" charset="0"/>
              </a:rPr>
              <a:t>Coordinate MPC-MITI Parliament’s Q&amp;A</a:t>
            </a:r>
          </a:p>
          <a:p>
            <a:pPr marL="534988" lvl="1" indent="-171450" algn="just">
              <a:buFont typeface="Wingdings" panose="05000000000000000000" pitchFamily="2" charset="2"/>
              <a:buChar char="§"/>
            </a:pPr>
            <a:r>
              <a:rPr lang="en-MY" sz="1400" b="0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</a:rPr>
              <a:t>Improve Operational Efficiency</a:t>
            </a:r>
          </a:p>
          <a:p>
            <a:pPr marL="992188" lvl="2" indent="-171450">
              <a:buFont typeface="Wingdings" panose="05000000000000000000" pitchFamily="2" charset="2"/>
              <a:buChar char="§"/>
            </a:pPr>
            <a:r>
              <a:rPr lang="en-MY" sz="1400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</a:rPr>
              <a:t>Solar Project</a:t>
            </a:r>
          </a:p>
          <a:p>
            <a:pPr marL="992188" lvl="2" indent="-171450">
              <a:buFont typeface="Wingdings" panose="05000000000000000000" pitchFamily="2" charset="2"/>
              <a:buChar char="§"/>
            </a:pPr>
            <a:r>
              <a:rPr lang="en-MY" sz="1400" b="0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</a:rPr>
              <a:t>Reduce Printing </a:t>
            </a:r>
          </a:p>
          <a:p>
            <a:pPr marL="534988" lvl="1" indent="-1714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</a:rPr>
              <a:t>Lobby for New MPC Headquarter</a:t>
            </a:r>
          </a:p>
          <a:p>
            <a:pPr marL="534988" lvl="1" indent="-1714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MY" sz="1400" dirty="0">
                <a:solidFill>
                  <a:schemeClr val="accent2">
                    <a:lumMod val="75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</a:rPr>
              <a:t>Manage &amp; Operate MPC/MITI Exhibition</a:t>
            </a:r>
          </a:p>
          <a:p>
            <a:pPr marL="534988" lvl="1" indent="-1714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MY" sz="1400" dirty="0">
                <a:solidFill>
                  <a:schemeClr val="accent2">
                    <a:lumMod val="75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</a:rPr>
              <a:t>Manage Promotion and Nudging Materials</a:t>
            </a:r>
          </a:p>
          <a:p>
            <a:pPr marL="534988" lvl="1" indent="-1714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MY" sz="1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125" marR="0" lvl="1" indent="-365125" algn="ctr" defTabSz="2667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i-FI" sz="1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3EB8A50-716B-135D-EE9B-7684D1CB15AF}"/>
              </a:ext>
            </a:extLst>
          </p:cNvPr>
          <p:cNvSpPr txBox="1"/>
          <p:nvPr/>
        </p:nvSpPr>
        <p:spPr>
          <a:xfrm>
            <a:off x="7849430" y="2322373"/>
            <a:ext cx="3669354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BTI</a:t>
            </a:r>
          </a:p>
          <a:p>
            <a:pPr marL="365125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4988" lvl="1" indent="-1714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400" dirty="0">
                <a:latin typeface="Abadi" panose="020B0604020104020204" pitchFamily="34" charset="0"/>
              </a:rPr>
              <a:t>Explore New DE </a:t>
            </a:r>
            <a:r>
              <a:rPr lang="en-US" sz="1400" dirty="0" err="1">
                <a:latin typeface="Abadi" panose="020B0604020104020204" pitchFamily="34" charset="0"/>
              </a:rPr>
              <a:t>Programmes</a:t>
            </a:r>
            <a:endParaRPr lang="en-US" sz="1400" dirty="0">
              <a:latin typeface="Abadi" panose="020B0604020104020204" pitchFamily="34" charset="0"/>
            </a:endParaRPr>
          </a:p>
          <a:p>
            <a:pPr marL="534988" lvl="1" indent="-1714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400" dirty="0">
                <a:latin typeface="Abadi" panose="020B0604020104020204" pitchFamily="34" charset="0"/>
              </a:rPr>
              <a:t>Lead Transformation Change</a:t>
            </a:r>
          </a:p>
          <a:p>
            <a:pPr marL="534988" lvl="1" indent="-1714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400" dirty="0">
                <a:latin typeface="Abadi" panose="020B0604020104020204" pitchFamily="34" charset="0"/>
                <a:cs typeface="Arial" panose="020B0604020202020204" pitchFamily="34" charset="0"/>
              </a:rPr>
              <a:t>Monitor &amp; Evaluate DE </a:t>
            </a:r>
            <a:r>
              <a:rPr lang="en-US" sz="1400" dirty="0" err="1">
                <a:latin typeface="Abadi" panose="020B0604020104020204" pitchFamily="34" charset="0"/>
                <a:cs typeface="Arial" panose="020B0604020202020204" pitchFamily="34" charset="0"/>
              </a:rPr>
              <a:t>Programmes</a:t>
            </a:r>
            <a:endParaRPr lang="en-US" sz="1400" dirty="0">
              <a:latin typeface="Abadi" panose="020B0604020104020204" pitchFamily="34" charset="0"/>
              <a:cs typeface="Arial" panose="020B0604020202020204" pitchFamily="34" charset="0"/>
            </a:endParaRPr>
          </a:p>
          <a:p>
            <a:pPr marL="534988" lvl="1" indent="-1714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</a:rPr>
              <a:t>Cultivate BI in MPC</a:t>
            </a:r>
          </a:p>
          <a:p>
            <a:pPr marL="534988" lvl="1" indent="-171450" algn="just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</a:rPr>
              <a:t>Manage Product &amp; Services Quality</a:t>
            </a:r>
          </a:p>
          <a:p>
            <a:pPr marL="534988" lvl="1" indent="-1714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400" b="0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</a:rPr>
              <a:t>Experiment ESG for internal MPC and Future Product/Services </a:t>
            </a:r>
          </a:p>
          <a:p>
            <a:pPr marL="534988" lvl="1" indent="-171450" algn="just">
              <a:buFont typeface="Wingdings" panose="05000000000000000000" pitchFamily="2" charset="2"/>
              <a:buChar char="§"/>
            </a:pPr>
            <a:r>
              <a:rPr lang="en-MY" sz="1400" dirty="0">
                <a:solidFill>
                  <a:schemeClr val="accent2">
                    <a:lumMod val="75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</a:rPr>
              <a:t>Develop Nexus ESG Unique Frameworks </a:t>
            </a:r>
          </a:p>
          <a:p>
            <a:pPr marL="534988" lvl="1" indent="-171450" algn="just">
              <a:buFont typeface="Wingdings" panose="05000000000000000000" pitchFamily="2" charset="2"/>
              <a:buChar char="§"/>
            </a:pPr>
            <a:r>
              <a:rPr lang="en-MY" sz="1400" dirty="0">
                <a:solidFill>
                  <a:schemeClr val="accent2">
                    <a:lumMod val="75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</a:rPr>
              <a:t>Develop Nexus ESG Supply Chain Audit Mapping Framework</a:t>
            </a:r>
          </a:p>
          <a:p>
            <a:pPr marL="534988" lvl="1" indent="-171450" algn="just">
              <a:buFont typeface="Wingdings" panose="05000000000000000000" pitchFamily="2" charset="2"/>
              <a:buChar char="§"/>
            </a:pPr>
            <a:r>
              <a:rPr lang="en-MY" sz="1400" dirty="0">
                <a:solidFill>
                  <a:schemeClr val="accent2">
                    <a:lumMod val="75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</a:rPr>
              <a:t>Collaborate with DMO/Nexus to organise ESG Conference </a:t>
            </a:r>
          </a:p>
          <a:p>
            <a:pPr marL="534988" lvl="1" indent="-171450" algn="just">
              <a:buFont typeface="Wingdings" panose="05000000000000000000" pitchFamily="2" charset="2"/>
              <a:buChar char="§"/>
            </a:pPr>
            <a:endParaRPr lang="en-MY" sz="1400" dirty="0">
              <a:solidFill>
                <a:schemeClr val="accent2">
                  <a:lumMod val="75000"/>
                </a:schemeClr>
              </a:solidFill>
              <a:latin typeface="Abadi" panose="020B0604020104020204" pitchFamily="34" charset="0"/>
              <a:cs typeface="Arial" panose="020B0604020202020204" pitchFamily="34" charset="0"/>
            </a:endParaRPr>
          </a:p>
          <a:p>
            <a:pPr marL="363538" lvl="1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400" b="0" dirty="0">
              <a:solidFill>
                <a:schemeClr val="accent5">
                  <a:lumMod val="75000"/>
                </a:schemeClr>
              </a:solidFill>
              <a:latin typeface="Abadi" panose="020B0604020104020204" pitchFamily="34" charset="0"/>
              <a:cs typeface="Arial" panose="020B0604020202020204" pitchFamily="34" charset="0"/>
            </a:endParaRPr>
          </a:p>
          <a:p>
            <a:pPr marL="363538" lvl="1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MY" sz="1400" b="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Image result for ict">
            <a:extLst>
              <a:ext uri="{FF2B5EF4-FFF2-40B4-BE49-F238E27FC236}">
                <a16:creationId xmlns:a16="http://schemas.microsoft.com/office/drawing/2014/main" id="{15DF1363-CBEE-CDE7-D5DB-9D6ADF41A7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0707" y="960395"/>
            <a:ext cx="1657340" cy="1373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Project Management Office">
            <a:extLst>
              <a:ext uri="{FF2B5EF4-FFF2-40B4-BE49-F238E27FC236}">
                <a16:creationId xmlns:a16="http://schemas.microsoft.com/office/drawing/2014/main" id="{BF200DBD-5EFD-00D6-9BF6-0795D075B3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3765" y="973129"/>
            <a:ext cx="1865009" cy="1360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business transformation">
            <a:extLst>
              <a:ext uri="{FF2B5EF4-FFF2-40B4-BE49-F238E27FC236}">
                <a16:creationId xmlns:a16="http://schemas.microsoft.com/office/drawing/2014/main" id="{E8C657F8-47F8-2C92-2E35-5644E4CBF4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0221" y="960395"/>
            <a:ext cx="1902542" cy="1373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3B9D77C-5B67-C5C9-1FDB-47AB6FAF38B4}"/>
              </a:ext>
            </a:extLst>
          </p:cNvPr>
          <p:cNvSpPr txBox="1"/>
          <p:nvPr/>
        </p:nvSpPr>
        <p:spPr>
          <a:xfrm>
            <a:off x="1580957" y="6270803"/>
            <a:ext cx="1749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Budget: RM4 mil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EC982A-4885-7FFD-CE02-D7D595702DB9}"/>
              </a:ext>
            </a:extLst>
          </p:cNvPr>
          <p:cNvSpPr txBox="1"/>
          <p:nvPr/>
        </p:nvSpPr>
        <p:spPr>
          <a:xfrm>
            <a:off x="5103506" y="6270803"/>
            <a:ext cx="1749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Budget: RM5 mil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C3A7E1-3B18-7ACB-12FB-5259BC6C18CB}"/>
              </a:ext>
            </a:extLst>
          </p:cNvPr>
          <p:cNvSpPr txBox="1"/>
          <p:nvPr/>
        </p:nvSpPr>
        <p:spPr>
          <a:xfrm>
            <a:off x="8893930" y="6270803"/>
            <a:ext cx="1923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Budget: RM0.5 mil</a:t>
            </a:r>
          </a:p>
        </p:txBody>
      </p:sp>
    </p:spTree>
    <p:extLst>
      <p:ext uri="{BB962C8B-B14F-4D97-AF65-F5344CB8AC3E}">
        <p14:creationId xmlns:p14="http://schemas.microsoft.com/office/powerpoint/2010/main" val="781064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40BC0DF-B70D-D1C0-E4D5-DD4C3134DCF0}"/>
              </a:ext>
            </a:extLst>
          </p:cNvPr>
          <p:cNvSpPr/>
          <p:nvPr/>
        </p:nvSpPr>
        <p:spPr>
          <a:xfrm>
            <a:off x="7283593" y="843729"/>
            <a:ext cx="3522548" cy="537080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AD8723E-1307-ACE2-622A-D5E237C41085}"/>
              </a:ext>
            </a:extLst>
          </p:cNvPr>
          <p:cNvSpPr/>
          <p:nvPr/>
        </p:nvSpPr>
        <p:spPr>
          <a:xfrm>
            <a:off x="798444" y="843730"/>
            <a:ext cx="3522548" cy="537080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31F4734-CF95-64DE-9FD7-D7F18B60F0CC}"/>
              </a:ext>
            </a:extLst>
          </p:cNvPr>
          <p:cNvSpPr/>
          <p:nvPr/>
        </p:nvSpPr>
        <p:spPr>
          <a:xfrm>
            <a:off x="0" y="-62021"/>
            <a:ext cx="12192000" cy="900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PLANS for 2023</a:t>
            </a:r>
            <a:endParaRPr lang="en-MY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117217B-9BAA-81FB-1324-E83631CB37A7}"/>
              </a:ext>
            </a:extLst>
          </p:cNvPr>
          <p:cNvSpPr txBox="1"/>
          <p:nvPr/>
        </p:nvSpPr>
        <p:spPr>
          <a:xfrm>
            <a:off x="680117" y="2333972"/>
            <a:ext cx="3522549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1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ms-MY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PCT</a:t>
            </a:r>
          </a:p>
          <a:p>
            <a:pPr marL="342900" marR="0" lvl="1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ms-MY" sz="1400" b="1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534988" lvl="1" indent="-1714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MY" sz="1400" dirty="0">
                <a:latin typeface="Abadi" panose="020B0604020104020204" pitchFamily="34" charset="0"/>
              </a:rPr>
              <a:t>Manage &amp; Improve Procurement processes</a:t>
            </a:r>
          </a:p>
          <a:p>
            <a:pPr marL="534988" lvl="1" indent="-171450" algn="just">
              <a:buFont typeface="Wingdings" panose="05000000000000000000" pitchFamily="2" charset="2"/>
              <a:buChar char="§"/>
            </a:pPr>
            <a:r>
              <a:rPr lang="en-MY" sz="1400" dirty="0">
                <a:latin typeface="Abadi" panose="020B0604020104020204" pitchFamily="34" charset="0"/>
              </a:rPr>
              <a:t>Manage &amp; Coordinate SH/LP </a:t>
            </a:r>
          </a:p>
          <a:p>
            <a:pPr marL="534988" lvl="1" indent="-171450" algn="just">
              <a:buFont typeface="Wingdings" panose="05000000000000000000" pitchFamily="2" charset="2"/>
              <a:buChar char="§"/>
            </a:pPr>
            <a:r>
              <a:rPr lang="en-MY" sz="1400" dirty="0">
                <a:latin typeface="Abadi" panose="020B0604020104020204" pitchFamily="34" charset="0"/>
                <a:cs typeface="Arial" panose="020B0604020202020204" pitchFamily="34" charset="0"/>
              </a:rPr>
              <a:t>Monitor &amp; Evaluate DE Performance (JKTP &amp; MTPK)</a:t>
            </a:r>
          </a:p>
          <a:p>
            <a:pPr marL="534988" lvl="1" indent="-171450" algn="just">
              <a:buFont typeface="Wingdings" panose="05000000000000000000" pitchFamily="2" charset="2"/>
              <a:buChar char="§"/>
            </a:pPr>
            <a:r>
              <a:rPr lang="en-MY" sz="1400" dirty="0">
                <a:latin typeface="Abadi" panose="020B0604020104020204" pitchFamily="34" charset="0"/>
                <a:cs typeface="Arial" panose="020B0604020202020204" pitchFamily="34" charset="0"/>
              </a:rPr>
              <a:t>Manage &amp; Evaluate JPPK</a:t>
            </a:r>
            <a:endParaRPr lang="en-MY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4988" lvl="1" indent="-1714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</a:rPr>
              <a:t>Explore Procurement Efficiency Projects</a:t>
            </a:r>
          </a:p>
          <a:p>
            <a:pPr marL="534988" lvl="1" indent="-1714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Abadi" panose="020B0604020104020204" pitchFamily="34" charset="0"/>
              </a:rPr>
              <a:t>Develop External Talent Pool by </a:t>
            </a:r>
            <a:r>
              <a:rPr lang="en-US" sz="1400" dirty="0" err="1">
                <a:solidFill>
                  <a:schemeClr val="accent2">
                    <a:lumMod val="75000"/>
                  </a:schemeClr>
                </a:solidFill>
                <a:latin typeface="Abadi" panose="020B0604020104020204" pitchFamily="34" charset="0"/>
              </a:rPr>
              <a:t>programmes</a:t>
            </a:r>
            <a:endParaRPr lang="en-US" sz="1400" dirty="0">
              <a:solidFill>
                <a:schemeClr val="accent2">
                  <a:lumMod val="75000"/>
                </a:schemeClr>
              </a:solidFill>
              <a:latin typeface="Abadi" panose="020B0604020104020204" pitchFamily="34" charset="0"/>
            </a:endParaRPr>
          </a:p>
          <a:p>
            <a:pPr marL="534988" lvl="1" indent="-1714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Abadi" panose="020B0604020104020204" pitchFamily="34" charset="0"/>
              </a:rPr>
              <a:t>Reduce Regional and HQ Procurement Competency gap.</a:t>
            </a:r>
          </a:p>
          <a:p>
            <a:pPr marL="534988" lvl="1" indent="-1714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MY" sz="1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8EA6DDE-1B6D-3D1F-C2D5-3650CDB53493}"/>
              </a:ext>
            </a:extLst>
          </p:cNvPr>
          <p:cNvSpPr txBox="1"/>
          <p:nvPr/>
        </p:nvSpPr>
        <p:spPr>
          <a:xfrm>
            <a:off x="7165267" y="2415371"/>
            <a:ext cx="3522555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5125" marR="0" lvl="1" indent="-365125" algn="ctr" defTabSz="2667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ms-MY" sz="1600" b="1" dirty="0">
                <a:latin typeface="Arial" panose="020B0604020202020204" pitchFamily="34" charset="0"/>
                <a:cs typeface="Arial" panose="020B0604020202020204" pitchFamily="34" charset="0"/>
              </a:rPr>
              <a:t>KWA</a:t>
            </a:r>
          </a:p>
          <a:p>
            <a:pPr marL="365125" marR="0" lvl="1" indent="-365125" algn="ctr" defTabSz="2667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i-FI" sz="1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4988" lvl="1" indent="-1714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MY" sz="1400" dirty="0">
                <a:latin typeface="Abadi" panose="020B0604020104020204" pitchFamily="34" charset="0"/>
              </a:rPr>
              <a:t>Manage &amp; Improve Payment processes</a:t>
            </a:r>
          </a:p>
          <a:p>
            <a:pPr marL="534988" lvl="1" indent="-1714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MY" sz="1400" dirty="0">
                <a:latin typeface="Abadi" panose="020B0604020104020204" pitchFamily="34" charset="0"/>
              </a:rPr>
              <a:t>Apply yearly OE Budget for MPC</a:t>
            </a:r>
          </a:p>
          <a:p>
            <a:pPr marL="534988" lvl="1" indent="-171450" algn="just">
              <a:buFont typeface="Wingdings" panose="05000000000000000000" pitchFamily="2" charset="2"/>
              <a:buChar char="§"/>
            </a:pPr>
            <a:r>
              <a:rPr lang="en-MY" sz="1400" dirty="0">
                <a:latin typeface="Abadi" panose="020B0604020104020204" pitchFamily="34" charset="0"/>
                <a:cs typeface="Arial" panose="020B0604020202020204" pitchFamily="34" charset="0"/>
              </a:rPr>
              <a:t>Manage and monitor GRP applications</a:t>
            </a:r>
          </a:p>
          <a:p>
            <a:pPr marL="534988" lvl="1" indent="-171450" algn="just">
              <a:buFont typeface="Wingdings" panose="05000000000000000000" pitchFamily="2" charset="2"/>
              <a:buChar char="§"/>
            </a:pPr>
            <a:r>
              <a:rPr lang="en-MY" sz="1400" dirty="0">
                <a:latin typeface="Abadi" panose="020B0604020104020204" pitchFamily="34" charset="0"/>
                <a:cs typeface="Arial" panose="020B0604020202020204" pitchFamily="34" charset="0"/>
              </a:rPr>
              <a:t>Manage Overall Expenses</a:t>
            </a:r>
          </a:p>
          <a:p>
            <a:pPr marL="534988" lvl="1" indent="-171450" algn="just">
              <a:buFont typeface="Wingdings" panose="05000000000000000000" pitchFamily="2" charset="2"/>
              <a:buChar char="§"/>
            </a:pPr>
            <a:r>
              <a:rPr lang="en-MY" sz="1400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</a:rPr>
              <a:t>Register, Manage and Deregister Movable Assets </a:t>
            </a:r>
            <a:endParaRPr lang="en-MY" sz="1400" b="0" dirty="0">
              <a:solidFill>
                <a:schemeClr val="accent5">
                  <a:lumMod val="75000"/>
                </a:schemeClr>
              </a:solidFill>
              <a:latin typeface="Abadi" panose="020B0604020104020204" pitchFamily="34" charset="0"/>
              <a:cs typeface="Arial" panose="020B0604020202020204" pitchFamily="34" charset="0"/>
            </a:endParaRPr>
          </a:p>
          <a:p>
            <a:pPr marL="534988" lvl="1" indent="-1714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MY" sz="1400" dirty="0">
                <a:solidFill>
                  <a:schemeClr val="accent2">
                    <a:lumMod val="75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</a:rPr>
              <a:t>Explore Credit Card Services to DE Flight Services</a:t>
            </a:r>
          </a:p>
          <a:p>
            <a:pPr marL="534988" lvl="1" indent="-1714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MY" sz="1400" b="0" dirty="0">
                <a:solidFill>
                  <a:schemeClr val="accent2">
                    <a:lumMod val="75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</a:rPr>
              <a:t>Explore Decentralisation of DE Processing to Regional Offices</a:t>
            </a:r>
          </a:p>
          <a:p>
            <a:pPr marL="365125" marR="0" lvl="1" indent="-365125" algn="ctr" defTabSz="2667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i-FI" sz="1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2" name="Picture 4" descr="Image result for Procurement Management System">
            <a:extLst>
              <a:ext uri="{FF2B5EF4-FFF2-40B4-BE49-F238E27FC236}">
                <a16:creationId xmlns:a16="http://schemas.microsoft.com/office/drawing/2014/main" id="{14C6BF4E-8189-0911-70CA-5497F15FE3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9199" y="973129"/>
            <a:ext cx="2121038" cy="1360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Accounting and Finance">
            <a:extLst>
              <a:ext uri="{FF2B5EF4-FFF2-40B4-BE49-F238E27FC236}">
                <a16:creationId xmlns:a16="http://schemas.microsoft.com/office/drawing/2014/main" id="{9A1C53E6-E6D0-B79E-6184-AFDF93DBE3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17" y="1054529"/>
            <a:ext cx="1953883" cy="1360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D1DB44F-CD4D-B2E3-F983-ECA8BF9A243B}"/>
              </a:ext>
            </a:extLst>
          </p:cNvPr>
          <p:cNvSpPr txBox="1"/>
          <p:nvPr/>
        </p:nvSpPr>
        <p:spPr>
          <a:xfrm>
            <a:off x="1580957" y="6270803"/>
            <a:ext cx="1923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Budget: RM0.8 mil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D4B504-352E-E139-F1F0-2E44236A59D0}"/>
              </a:ext>
            </a:extLst>
          </p:cNvPr>
          <p:cNvSpPr txBox="1"/>
          <p:nvPr/>
        </p:nvSpPr>
        <p:spPr>
          <a:xfrm>
            <a:off x="8028317" y="6270803"/>
            <a:ext cx="1923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Budget: RM0.1 mil</a:t>
            </a:r>
          </a:p>
        </p:txBody>
      </p:sp>
    </p:spTree>
    <p:extLst>
      <p:ext uri="{BB962C8B-B14F-4D97-AF65-F5344CB8AC3E}">
        <p14:creationId xmlns:p14="http://schemas.microsoft.com/office/powerpoint/2010/main" val="1592361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1" ma:contentTypeDescription="Create a new document." ma:contentTypeScope="" ma:versionID="64dfb1555687e0874b4304b796b5b0c7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6e4c555b5e194d05b7203de9c4567b3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11DE3569-F02A-48B1-8F6E-F11E8BF870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AC34B31-7353-4357-814E-0E5916A110F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59B3369-3F0F-499C-9EE7-8EC46B6E8A79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{B8C7C8D5-0163-4CC5-B441-30E2D5FDA793}tf78544816_win32</Template>
  <TotalTime>143</TotalTime>
  <Words>373</Words>
  <Application>Microsoft Office PowerPoint</Application>
  <PresentationFormat>Widescreen</PresentationFormat>
  <Paragraphs>95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8" baseType="lpstr">
      <vt:lpstr>Abadi</vt:lpstr>
      <vt:lpstr>Arial</vt:lpstr>
      <vt:lpstr>Calibri</vt:lpstr>
      <vt:lpstr>Calibri Light</vt:lpstr>
      <vt:lpstr>Montserrat</vt:lpstr>
      <vt:lpstr>Open Sans</vt:lpstr>
      <vt:lpstr>Open Sans Semibold</vt:lpstr>
      <vt:lpstr>Tw Cen MT</vt:lpstr>
      <vt:lpstr>Tw Cen MT Condensed</vt:lpstr>
      <vt:lpstr>Univers LT Std 45 Light</vt:lpstr>
      <vt:lpstr>Wingdings</vt:lpstr>
      <vt:lpstr>Wingdings 3</vt:lpstr>
      <vt:lpstr>Integral</vt:lpstr>
      <vt:lpstr>1_Office Theme</vt:lpstr>
      <vt:lpstr>Perancangan MSF 2023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Perancangan MSF 2023</dc:title>
  <dc:creator>Puteri Nabilah Zulkeflee</dc:creator>
  <cp:lastModifiedBy>Siti Zurianah Othman</cp:lastModifiedBy>
  <cp:revision>3</cp:revision>
  <dcterms:created xsi:type="dcterms:W3CDTF">2022-12-09T02:15:22Z</dcterms:created>
  <dcterms:modified xsi:type="dcterms:W3CDTF">2023-01-12T00:31:00Z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